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80" r:id="rId3"/>
    <p:sldId id="257" r:id="rId4"/>
    <p:sldId id="281" r:id="rId5"/>
    <p:sldId id="258" r:id="rId6"/>
    <p:sldId id="282" r:id="rId7"/>
    <p:sldId id="268" r:id="rId8"/>
    <p:sldId id="283" r:id="rId9"/>
    <p:sldId id="259" r:id="rId10"/>
    <p:sldId id="284" r:id="rId11"/>
    <p:sldId id="269" r:id="rId12"/>
    <p:sldId id="285" r:id="rId13"/>
    <p:sldId id="260" r:id="rId14"/>
    <p:sldId id="286" r:id="rId15"/>
    <p:sldId id="270" r:id="rId16"/>
    <p:sldId id="287" r:id="rId17"/>
    <p:sldId id="271" r:id="rId18"/>
    <p:sldId id="288" r:id="rId19"/>
    <p:sldId id="261" r:id="rId20"/>
    <p:sldId id="289" r:id="rId21"/>
    <p:sldId id="272" r:id="rId22"/>
    <p:sldId id="290" r:id="rId23"/>
    <p:sldId id="273" r:id="rId24"/>
    <p:sldId id="291" r:id="rId25"/>
    <p:sldId id="262" r:id="rId26"/>
    <p:sldId id="292" r:id="rId27"/>
    <p:sldId id="274" r:id="rId28"/>
    <p:sldId id="293" r:id="rId29"/>
    <p:sldId id="263" r:id="rId30"/>
    <p:sldId id="294" r:id="rId31"/>
    <p:sldId id="275" r:id="rId32"/>
    <p:sldId id="295" r:id="rId33"/>
    <p:sldId id="276" r:id="rId34"/>
    <p:sldId id="296" r:id="rId35"/>
    <p:sldId id="277" r:id="rId36"/>
    <p:sldId id="297" r:id="rId37"/>
    <p:sldId id="265" r:id="rId38"/>
    <p:sldId id="298" r:id="rId39"/>
    <p:sldId id="279" r:id="rId40"/>
    <p:sldId id="299" r:id="rId41"/>
    <p:sldId id="266" r:id="rId42"/>
    <p:sldId id="300" r:id="rId43"/>
  </p:sldIdLst>
  <p:sldSz cx="12192000" cy="6858000"/>
  <p:notesSz cx="6797675" cy="9928225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B"/>
    <a:srgbClr val="F3BD33"/>
    <a:srgbClr val="48180E"/>
    <a:srgbClr val="76C5C8"/>
    <a:srgbClr val="E3E3D5"/>
    <a:srgbClr val="EAE0C8"/>
    <a:srgbClr val="965362"/>
    <a:srgbClr val="FFFCF5"/>
    <a:srgbClr val="3C5B4C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0" d="100"/>
          <a:sy n="60" d="100"/>
        </p:scale>
        <p:origin x="9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F15B4-8B32-43B8-8BCA-48C7A91B85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2C97C1-F701-4E6B-B4DE-B418102A17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1" indent="0" algn="ctr">
              <a:buNone/>
              <a:defRPr sz="2000"/>
            </a:lvl2pPr>
            <a:lvl3pPr marL="914422" indent="0" algn="ctr">
              <a:buNone/>
              <a:defRPr sz="1801"/>
            </a:lvl3pPr>
            <a:lvl4pPr marL="1371635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8" indent="0" algn="ctr">
              <a:buNone/>
              <a:defRPr sz="1600"/>
            </a:lvl7pPr>
            <a:lvl8pPr marL="3200481" indent="0" algn="ctr">
              <a:buNone/>
              <a:defRPr sz="1600"/>
            </a:lvl8pPr>
            <a:lvl9pPr marL="3657692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F0C15-1468-4FE0-A308-0CBAF9F35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C27B8-8000-4957-9FEB-DE853D9F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90652-DB6B-4083-A404-5014085F7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89139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D0FDE-EF44-4C2B-865E-D981889B8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93ADFC-E212-4CCC-AB64-48C894D38E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84A3C-E545-40CD-9BBD-C8EDA5510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A7C2B-A1DD-4CDB-B28C-C9919B3C2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C5907-66CE-440D-81E6-9821FC592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2676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B9ED4E-6F68-4DCB-BC96-43383939B9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583B29-4B10-43ED-AA5C-6DB9FA420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A1025-5DB1-4B46-A428-2FD381F31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5831B-6CE7-4D72-A66E-F9FA8F5FC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D7105-519C-46C2-8D3E-553F96836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17839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25C8B-89E6-4A7F-B01A-A5E161C2F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A70DE-32D7-4394-846F-DBB72C21C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BAE78-A254-4708-9A48-527EAC939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B4978-58EA-4760-9FF4-0B2A4F578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F1B39-96C2-468C-9D4E-100648411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04821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E29B5-C99C-4BC5-A549-A4D62ECF9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3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8F1AEE-A5E4-44F3-9D6C-BD13F91E2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3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2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8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33EB39-6DB4-4F0D-B949-23E930963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995ED-1E75-4BD8-A616-933C0CEDF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1953A-E9BE-4AAB-A3AB-266E4CE7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71060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7C551-2DC5-4860-8E87-FEA69E92F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B336E-B55D-4FD4-9A40-86BC7B23C0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B1631-6E08-4028-B7AF-7A8B9A7924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8A67A-6919-4749-9168-AD13EF129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4E43E8-B54A-4C1F-BA75-23F8F18F2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843C68-EA52-4722-9E1B-AB027D149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50749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E7C43-27B8-4E2B-B986-F67FECDD1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543178-AFF4-482F-87F8-DE6C944F71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1" y="168116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1" indent="0">
              <a:buNone/>
              <a:defRPr sz="2000" b="1"/>
            </a:lvl2pPr>
            <a:lvl3pPr marL="914422" indent="0">
              <a:buNone/>
              <a:defRPr sz="1801" b="1"/>
            </a:lvl3pPr>
            <a:lvl4pPr marL="1371635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1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7F870F-9600-4DA5-8DAB-5D3A7F248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1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9D3A8-1B0D-4BDA-B3A8-510299687D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1" indent="0">
              <a:buNone/>
              <a:defRPr sz="2000" b="1"/>
            </a:lvl2pPr>
            <a:lvl3pPr marL="914422" indent="0">
              <a:buNone/>
              <a:defRPr sz="1801" b="1"/>
            </a:lvl3pPr>
            <a:lvl4pPr marL="1371635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1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CC6D42-9EB5-42F8-90C7-B75EB7862D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1BAAF7-E21F-4E94-B42B-5CC7A73E9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CF9BEB-91CA-4B9F-8611-870725418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12C12E-D6C3-4EF7-8ECE-51BA1A29A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98890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5B199-BD65-4921-B0AF-F6DF2F40D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0ADE43-CA0A-480B-973B-989CF5F71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08C480-1B5B-40FB-ADF3-D7B40ECE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EE857A-CED7-4732-BEDE-F07F32AEA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3858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90816E-6F46-4AEC-B369-BBE5618BB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DBEBEB-409C-4A2D-92BF-A674CCE30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29717-6395-42AD-8A94-083F899F0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67872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248EA-B8A2-4EC9-9B98-FCE87C2A3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00C67-1BEC-4C18-B207-A645F1250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6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B941D4-E207-4B07-815F-7A1B562B6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1" indent="0">
              <a:buNone/>
              <a:defRPr sz="1401"/>
            </a:lvl2pPr>
            <a:lvl3pPr marL="914422" indent="0">
              <a:buNone/>
              <a:defRPr sz="1200"/>
            </a:lvl3pPr>
            <a:lvl4pPr marL="1371635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8" indent="0">
              <a:buNone/>
              <a:defRPr sz="1001"/>
            </a:lvl7pPr>
            <a:lvl8pPr marL="3200481" indent="0">
              <a:buNone/>
              <a:defRPr sz="1001"/>
            </a:lvl8pPr>
            <a:lvl9pPr marL="3657692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13405-F236-4455-8EB0-605A2F024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760C07-972F-457B-9161-D7645A4B9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4E534-EFF5-4BA0-A495-4DC9E0121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49513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F51F7-1528-437B-9CB4-05BA5F8E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D75DAD-5DC6-4AEF-8546-9E7847E7E8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90" y="98742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1" indent="0">
              <a:buNone/>
              <a:defRPr sz="2800"/>
            </a:lvl2pPr>
            <a:lvl3pPr marL="914422" indent="0">
              <a:buNone/>
              <a:defRPr sz="2400"/>
            </a:lvl3pPr>
            <a:lvl4pPr marL="1371635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8" indent="0">
              <a:buNone/>
              <a:defRPr sz="2000"/>
            </a:lvl7pPr>
            <a:lvl8pPr marL="3200481" indent="0">
              <a:buNone/>
              <a:defRPr sz="2000"/>
            </a:lvl8pPr>
            <a:lvl9pPr marL="3657692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8F5A4-EA5A-4A14-B574-AD83548A0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1" indent="0">
              <a:buNone/>
              <a:defRPr sz="1401"/>
            </a:lvl2pPr>
            <a:lvl3pPr marL="914422" indent="0">
              <a:buNone/>
              <a:defRPr sz="1200"/>
            </a:lvl3pPr>
            <a:lvl4pPr marL="1371635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8" indent="0">
              <a:buNone/>
              <a:defRPr sz="1001"/>
            </a:lvl7pPr>
            <a:lvl8pPr marL="3200481" indent="0">
              <a:buNone/>
              <a:defRPr sz="1001"/>
            </a:lvl8pPr>
            <a:lvl9pPr marL="3657692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57DE38-A2F7-42F5-ACED-6996E6DF3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57602-2705-40E8-8BF2-FB6281E67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7200AB-0C12-4EC3-9062-1A41FF8D7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39077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B5E308-9861-4FD3-9424-EFB0B042C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4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3D7AD-6EBD-4C61-9406-3FE5648A6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16E68-D374-472A-BD89-EDFDA45D9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795CE-7DB0-472C-A636-8F193B359F43}" type="datetimeFigureOut">
              <a:rPr lang="en-IL" smtClean="0"/>
              <a:t>09/09/2020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25F9A-14B0-4A33-AFFD-5C7760EA95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39A71-3037-4895-94A1-DE6250B93C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1E4EE-10AD-4355-931D-31BE1188E89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25578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2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6" indent="-228606" algn="l" defTabSz="914422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7" indent="-228606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1" indent="-228606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4" indent="-228606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11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22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1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2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E5E2DF0-2076-490A-AE1B-32E2C9330D2C}"/>
              </a:ext>
            </a:extLst>
          </p:cNvPr>
          <p:cNvGrpSpPr/>
          <p:nvPr/>
        </p:nvGrpSpPr>
        <p:grpSpPr>
          <a:xfrm>
            <a:off x="5082154" y="10633"/>
            <a:ext cx="2027692" cy="6791587"/>
            <a:chOff x="874977" y="-29571"/>
            <a:chExt cx="2027692" cy="679158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2548EF0-F824-485C-AAFF-97FE986C0AA2}"/>
                </a:ext>
              </a:extLst>
            </p:cNvPr>
            <p:cNvGrpSpPr/>
            <p:nvPr/>
          </p:nvGrpSpPr>
          <p:grpSpPr>
            <a:xfrm>
              <a:off x="874977" y="-10089"/>
              <a:ext cx="2027692" cy="6772106"/>
              <a:chOff x="874977" y="-10089"/>
              <a:chExt cx="2027692" cy="677210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2D3FE1B-ED0C-481A-81EB-AFD10385B793}"/>
                  </a:ext>
                </a:extLst>
              </p:cNvPr>
              <p:cNvSpPr/>
              <p:nvPr/>
            </p:nvSpPr>
            <p:spPr>
              <a:xfrm>
                <a:off x="957467" y="-10089"/>
                <a:ext cx="1866899" cy="6160135"/>
              </a:xfrm>
              <a:prstGeom prst="rect">
                <a:avLst/>
              </a:prstGeom>
              <a:solidFill>
                <a:srgbClr val="1B1B1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1" rIns="91440" bIns="45721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IL" sz="1801" dirty="0"/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F37C152C-A123-47F6-A5BC-0F22257EC11C}"/>
                  </a:ext>
                </a:extLst>
              </p:cNvPr>
              <p:cNvSpPr/>
              <p:nvPr/>
            </p:nvSpPr>
            <p:spPr>
              <a:xfrm flipV="1">
                <a:off x="958976" y="5819482"/>
                <a:ext cx="1866900" cy="914400"/>
              </a:xfrm>
              <a:prstGeom prst="triangle">
                <a:avLst>
                  <a:gd name="adj" fmla="val 0"/>
                </a:avLst>
              </a:prstGeom>
              <a:solidFill>
                <a:srgbClr val="1B1B1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1" rIns="91440" bIns="45721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IL" sz="1801"/>
              </a:p>
            </p:txBody>
          </p:sp>
          <p:sp>
            <p:nvSpPr>
              <p:cNvPr id="9" name="Isosceles Triangle 8">
                <a:extLst>
                  <a:ext uri="{FF2B5EF4-FFF2-40B4-BE49-F238E27FC236}">
                    <a16:creationId xmlns:a16="http://schemas.microsoft.com/office/drawing/2014/main" id="{D9ABBACD-AE42-4C67-85F8-11F47EE6021C}"/>
                  </a:ext>
                </a:extLst>
              </p:cNvPr>
              <p:cNvSpPr/>
              <p:nvPr/>
            </p:nvSpPr>
            <p:spPr>
              <a:xfrm flipV="1">
                <a:off x="960392" y="5838092"/>
                <a:ext cx="1866899" cy="923925"/>
              </a:xfrm>
              <a:prstGeom prst="triangle">
                <a:avLst>
                  <a:gd name="adj" fmla="val 100000"/>
                </a:avLst>
              </a:prstGeom>
              <a:solidFill>
                <a:srgbClr val="1B1B1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1" rIns="91440" bIns="45721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IL" sz="1801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96BE720-667E-444A-B9E9-F616DE3C407B}"/>
                  </a:ext>
                </a:extLst>
              </p:cNvPr>
              <p:cNvSpPr txBox="1"/>
              <p:nvPr/>
            </p:nvSpPr>
            <p:spPr>
              <a:xfrm>
                <a:off x="874977" y="1454645"/>
                <a:ext cx="2027692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>
                    <a:solidFill>
                      <a:schemeClr val="bg1"/>
                    </a:solidFill>
                    <a:latin typeface="Modern Love Grunge" panose="020B0604020202020204" pitchFamily="82" charset="0"/>
                  </a:rPr>
                  <a:t>A Book is a Dream You Hold in Your Hands</a:t>
                </a:r>
              </a:p>
              <a:p>
                <a:pPr algn="ctr"/>
                <a:endParaRPr lang="en-US" sz="2800" dirty="0">
                  <a:solidFill>
                    <a:schemeClr val="bg1"/>
                  </a:solidFill>
                  <a:latin typeface="Modern Love Grunge" panose="020B0604020202020204" pitchFamily="82" charset="0"/>
                </a:endParaRPr>
              </a:p>
              <a:p>
                <a:pPr algn="ctr"/>
                <a:endParaRPr lang="en-US" sz="2800" dirty="0">
                  <a:solidFill>
                    <a:schemeClr val="bg1"/>
                  </a:solidFill>
                  <a:latin typeface="Modern Love Grunge" panose="020B0604020202020204" pitchFamily="82" charset="0"/>
                </a:endParaRPr>
              </a:p>
              <a:p>
                <a:pPr algn="ctr"/>
                <a:r>
                  <a:rPr lang="en-US" sz="2000" dirty="0">
                    <a:solidFill>
                      <a:schemeClr val="bg1"/>
                    </a:solidFill>
                    <a:latin typeface="Modern Love Grunge" panose="020B0604020202020204" pitchFamily="82" charset="0"/>
                  </a:rPr>
                  <a:t>-Neil Gaiman</a:t>
                </a:r>
                <a:endParaRPr lang="en-IL" sz="2000" dirty="0">
                  <a:solidFill>
                    <a:schemeClr val="bg1"/>
                  </a:solidFill>
                  <a:latin typeface="Modern Love Grunge" panose="020B0604020202020204" pitchFamily="82" charset="0"/>
                </a:endParaRPr>
              </a:p>
            </p:txBody>
          </p:sp>
          <p:sp>
            <p:nvSpPr>
              <p:cNvPr id="11" name="Star: 5 Points 10">
                <a:extLst>
                  <a:ext uri="{FF2B5EF4-FFF2-40B4-BE49-F238E27FC236}">
                    <a16:creationId xmlns:a16="http://schemas.microsoft.com/office/drawing/2014/main" id="{34D02A7D-E805-4702-A0CB-42DF1C5D39F7}"/>
                  </a:ext>
                </a:extLst>
              </p:cNvPr>
              <p:cNvSpPr/>
              <p:nvPr/>
            </p:nvSpPr>
            <p:spPr>
              <a:xfrm rot="20490065">
                <a:off x="1615349" y="329483"/>
                <a:ext cx="227832" cy="237514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2" name="Star: 4 Points 11">
                <a:extLst>
                  <a:ext uri="{FF2B5EF4-FFF2-40B4-BE49-F238E27FC236}">
                    <a16:creationId xmlns:a16="http://schemas.microsoft.com/office/drawing/2014/main" id="{FA51B92A-C3DA-45D6-BBF1-0302F942648A}"/>
                  </a:ext>
                </a:extLst>
              </p:cNvPr>
              <p:cNvSpPr/>
              <p:nvPr/>
            </p:nvSpPr>
            <p:spPr>
              <a:xfrm>
                <a:off x="1876789" y="691671"/>
                <a:ext cx="152301" cy="157217"/>
              </a:xfrm>
              <a:prstGeom prst="star4">
                <a:avLst>
                  <a:gd name="adj" fmla="val 726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3" name="Star: 7 Points 12">
                <a:extLst>
                  <a:ext uri="{FF2B5EF4-FFF2-40B4-BE49-F238E27FC236}">
                    <a16:creationId xmlns:a16="http://schemas.microsoft.com/office/drawing/2014/main" id="{13BED86B-F3CF-438A-92C6-0063AE8FA6BF}"/>
                  </a:ext>
                </a:extLst>
              </p:cNvPr>
              <p:cNvSpPr/>
              <p:nvPr/>
            </p:nvSpPr>
            <p:spPr>
              <a:xfrm rot="20389448">
                <a:off x="1744620" y="2994590"/>
                <a:ext cx="435115" cy="448456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1600001C-99C3-4520-819D-A3633A78643F}"/>
                  </a:ext>
                </a:extLst>
              </p:cNvPr>
              <p:cNvSpPr/>
              <p:nvPr/>
            </p:nvSpPr>
            <p:spPr>
              <a:xfrm>
                <a:off x="1184105" y="6191639"/>
                <a:ext cx="45719" cy="45719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" name="Moon 14">
                <a:extLst>
                  <a:ext uri="{FF2B5EF4-FFF2-40B4-BE49-F238E27FC236}">
                    <a16:creationId xmlns:a16="http://schemas.microsoft.com/office/drawing/2014/main" id="{859432F8-7A04-4A89-AB10-537B1EA1D052}"/>
                  </a:ext>
                </a:extLst>
              </p:cNvPr>
              <p:cNvSpPr/>
              <p:nvPr/>
            </p:nvSpPr>
            <p:spPr>
              <a:xfrm rot="20345252">
                <a:off x="1153509" y="300649"/>
                <a:ext cx="457200" cy="914400"/>
              </a:xfrm>
              <a:prstGeom prst="moon">
                <a:avLst>
                  <a:gd name="adj" fmla="val 21701"/>
                </a:avLst>
              </a:prstGeom>
              <a:gradFill flip="none" rotWithShape="1">
                <a:gsLst>
                  <a:gs pos="0">
                    <a:schemeClr val="bg1">
                      <a:shade val="30000"/>
                      <a:satMod val="115000"/>
                    </a:schemeClr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" name="Star: 5 Points 15">
                <a:extLst>
                  <a:ext uri="{FF2B5EF4-FFF2-40B4-BE49-F238E27FC236}">
                    <a16:creationId xmlns:a16="http://schemas.microsoft.com/office/drawing/2014/main" id="{C5D0B9D1-C2BD-4284-B7FE-E41FD1DF5F0D}"/>
                  </a:ext>
                </a:extLst>
              </p:cNvPr>
              <p:cNvSpPr/>
              <p:nvPr/>
            </p:nvSpPr>
            <p:spPr>
              <a:xfrm rot="1703778">
                <a:off x="1153274" y="2640248"/>
                <a:ext cx="227832" cy="237514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" name="Star: 5 Points 16">
                <a:extLst>
                  <a:ext uri="{FF2B5EF4-FFF2-40B4-BE49-F238E27FC236}">
                    <a16:creationId xmlns:a16="http://schemas.microsoft.com/office/drawing/2014/main" id="{AC62DB7C-294A-4F8F-99A1-5C196A0D9252}"/>
                  </a:ext>
                </a:extLst>
              </p:cNvPr>
              <p:cNvSpPr/>
              <p:nvPr/>
            </p:nvSpPr>
            <p:spPr>
              <a:xfrm rot="11152186">
                <a:off x="2358269" y="4718709"/>
                <a:ext cx="227832" cy="237514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" name="Star: 5 Points 17">
                <a:extLst>
                  <a:ext uri="{FF2B5EF4-FFF2-40B4-BE49-F238E27FC236}">
                    <a16:creationId xmlns:a16="http://schemas.microsoft.com/office/drawing/2014/main" id="{AA80570C-0ECD-4481-AB39-34C35D947EF0}"/>
                  </a:ext>
                </a:extLst>
              </p:cNvPr>
              <p:cNvSpPr/>
              <p:nvPr/>
            </p:nvSpPr>
            <p:spPr>
              <a:xfrm rot="19739900">
                <a:off x="1606435" y="1186492"/>
                <a:ext cx="174485" cy="181313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9" name="Star: 5 Points 18">
                <a:extLst>
                  <a:ext uri="{FF2B5EF4-FFF2-40B4-BE49-F238E27FC236}">
                    <a16:creationId xmlns:a16="http://schemas.microsoft.com/office/drawing/2014/main" id="{3857F361-523A-42EF-A352-D4A326975A26}"/>
                  </a:ext>
                </a:extLst>
              </p:cNvPr>
              <p:cNvSpPr/>
              <p:nvPr/>
            </p:nvSpPr>
            <p:spPr>
              <a:xfrm rot="819006">
                <a:off x="2223672" y="2548198"/>
                <a:ext cx="174485" cy="181313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0" name="Star: 5 Points 19">
                <a:extLst>
                  <a:ext uri="{FF2B5EF4-FFF2-40B4-BE49-F238E27FC236}">
                    <a16:creationId xmlns:a16="http://schemas.microsoft.com/office/drawing/2014/main" id="{C8E505D6-592B-41C1-8BB3-2B14C9FE5A84}"/>
                  </a:ext>
                </a:extLst>
              </p:cNvPr>
              <p:cNvSpPr/>
              <p:nvPr/>
            </p:nvSpPr>
            <p:spPr>
              <a:xfrm rot="3794054">
                <a:off x="1180319" y="4712279"/>
                <a:ext cx="174485" cy="181313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1" name="Star: 5 Points 20">
                <a:extLst>
                  <a:ext uri="{FF2B5EF4-FFF2-40B4-BE49-F238E27FC236}">
                    <a16:creationId xmlns:a16="http://schemas.microsoft.com/office/drawing/2014/main" id="{8089CF17-8454-4480-8895-3277E7E113B0}"/>
                  </a:ext>
                </a:extLst>
              </p:cNvPr>
              <p:cNvSpPr/>
              <p:nvPr/>
            </p:nvSpPr>
            <p:spPr>
              <a:xfrm rot="615410">
                <a:off x="2558235" y="88767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2" name="Star: 5 Points 21">
                <a:extLst>
                  <a:ext uri="{FF2B5EF4-FFF2-40B4-BE49-F238E27FC236}">
                    <a16:creationId xmlns:a16="http://schemas.microsoft.com/office/drawing/2014/main" id="{1A964722-A3CB-450C-838D-0FAF367D34F9}"/>
                  </a:ext>
                </a:extLst>
              </p:cNvPr>
              <p:cNvSpPr/>
              <p:nvPr/>
            </p:nvSpPr>
            <p:spPr>
              <a:xfrm rot="16895986">
                <a:off x="2644798" y="1052160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3" name="Star: 5 Points 22">
                <a:extLst>
                  <a:ext uri="{FF2B5EF4-FFF2-40B4-BE49-F238E27FC236}">
                    <a16:creationId xmlns:a16="http://schemas.microsoft.com/office/drawing/2014/main" id="{06A88C8F-2CFC-4BF4-B8EC-043F099D3133}"/>
                  </a:ext>
                </a:extLst>
              </p:cNvPr>
              <p:cNvSpPr/>
              <p:nvPr/>
            </p:nvSpPr>
            <p:spPr>
              <a:xfrm rot="2673479">
                <a:off x="2608190" y="1328997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4" name="Star: 4 Points 23">
                <a:extLst>
                  <a:ext uri="{FF2B5EF4-FFF2-40B4-BE49-F238E27FC236}">
                    <a16:creationId xmlns:a16="http://schemas.microsoft.com/office/drawing/2014/main" id="{250FEDEA-C58A-4F5D-A49E-9CDACA8428E6}"/>
                  </a:ext>
                </a:extLst>
              </p:cNvPr>
              <p:cNvSpPr/>
              <p:nvPr/>
            </p:nvSpPr>
            <p:spPr>
              <a:xfrm rot="20678077">
                <a:off x="1550889" y="2569249"/>
                <a:ext cx="221641" cy="272421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5" name="Star: 4 Points 24">
                <a:extLst>
                  <a:ext uri="{FF2B5EF4-FFF2-40B4-BE49-F238E27FC236}">
                    <a16:creationId xmlns:a16="http://schemas.microsoft.com/office/drawing/2014/main" id="{673A0F23-A906-4E79-9164-385F9F9AB49C}"/>
                  </a:ext>
                </a:extLst>
              </p:cNvPr>
              <p:cNvSpPr/>
              <p:nvPr/>
            </p:nvSpPr>
            <p:spPr>
              <a:xfrm>
                <a:off x="1843965" y="5070960"/>
                <a:ext cx="221641" cy="272421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6" name="Star: 4 Points 25">
                <a:extLst>
                  <a:ext uri="{FF2B5EF4-FFF2-40B4-BE49-F238E27FC236}">
                    <a16:creationId xmlns:a16="http://schemas.microsoft.com/office/drawing/2014/main" id="{BC45B3A5-2970-4C21-B9F5-A0ED48C251EF}"/>
                  </a:ext>
                </a:extLst>
              </p:cNvPr>
              <p:cNvSpPr/>
              <p:nvPr/>
            </p:nvSpPr>
            <p:spPr>
              <a:xfrm rot="616789">
                <a:off x="1406516" y="3238147"/>
                <a:ext cx="152301" cy="129546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7" name="Star: 4 Points 26">
                <a:extLst>
                  <a:ext uri="{FF2B5EF4-FFF2-40B4-BE49-F238E27FC236}">
                    <a16:creationId xmlns:a16="http://schemas.microsoft.com/office/drawing/2014/main" id="{81064C08-0795-4DDB-B617-8CB8EF2DEF92}"/>
                  </a:ext>
                </a:extLst>
              </p:cNvPr>
              <p:cNvSpPr/>
              <p:nvPr/>
            </p:nvSpPr>
            <p:spPr>
              <a:xfrm rot="3550177">
                <a:off x="1742543" y="5694250"/>
                <a:ext cx="152301" cy="129546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8" name="Star: 4 Points 27">
                <a:extLst>
                  <a:ext uri="{FF2B5EF4-FFF2-40B4-BE49-F238E27FC236}">
                    <a16:creationId xmlns:a16="http://schemas.microsoft.com/office/drawing/2014/main" id="{8AB48853-2969-4DE2-A3C2-5FA5B3874BF7}"/>
                  </a:ext>
                </a:extLst>
              </p:cNvPr>
              <p:cNvSpPr/>
              <p:nvPr/>
            </p:nvSpPr>
            <p:spPr>
              <a:xfrm rot="1230585">
                <a:off x="1879155" y="3796482"/>
                <a:ext cx="152301" cy="143048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9" name="Star: 4 Points 28">
                <a:extLst>
                  <a:ext uri="{FF2B5EF4-FFF2-40B4-BE49-F238E27FC236}">
                    <a16:creationId xmlns:a16="http://schemas.microsoft.com/office/drawing/2014/main" id="{95C1BBAA-0EBF-4392-A402-E60094C242FD}"/>
                  </a:ext>
                </a:extLst>
              </p:cNvPr>
              <p:cNvSpPr/>
              <p:nvPr/>
            </p:nvSpPr>
            <p:spPr>
              <a:xfrm rot="20151516">
                <a:off x="2409018" y="5495333"/>
                <a:ext cx="152301" cy="129546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0" name="Star: 4 Points 29">
                <a:extLst>
                  <a:ext uri="{FF2B5EF4-FFF2-40B4-BE49-F238E27FC236}">
                    <a16:creationId xmlns:a16="http://schemas.microsoft.com/office/drawing/2014/main" id="{500BB143-2368-4EC7-8145-5C70DF794921}"/>
                  </a:ext>
                </a:extLst>
              </p:cNvPr>
              <p:cNvSpPr/>
              <p:nvPr/>
            </p:nvSpPr>
            <p:spPr>
              <a:xfrm rot="20948692">
                <a:off x="2406673" y="4086219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1" name="Star: 4 Points 30">
                <a:extLst>
                  <a:ext uri="{FF2B5EF4-FFF2-40B4-BE49-F238E27FC236}">
                    <a16:creationId xmlns:a16="http://schemas.microsoft.com/office/drawing/2014/main" id="{9564888E-34DB-4E49-B59C-38187654F09A}"/>
                  </a:ext>
                </a:extLst>
              </p:cNvPr>
              <p:cNvSpPr/>
              <p:nvPr/>
            </p:nvSpPr>
            <p:spPr>
              <a:xfrm rot="519226">
                <a:off x="2333990" y="4266755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2" name="Star: 4 Points 31">
                <a:extLst>
                  <a:ext uri="{FF2B5EF4-FFF2-40B4-BE49-F238E27FC236}">
                    <a16:creationId xmlns:a16="http://schemas.microsoft.com/office/drawing/2014/main" id="{A3BC7312-0415-4C91-8B95-55BF229D35A0}"/>
                  </a:ext>
                </a:extLst>
              </p:cNvPr>
              <p:cNvSpPr/>
              <p:nvPr/>
            </p:nvSpPr>
            <p:spPr>
              <a:xfrm rot="20015033">
                <a:off x="2486390" y="4278478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3" name="Star: 7 Points 32">
                <a:extLst>
                  <a:ext uri="{FF2B5EF4-FFF2-40B4-BE49-F238E27FC236}">
                    <a16:creationId xmlns:a16="http://schemas.microsoft.com/office/drawing/2014/main" id="{99912464-C89D-451C-BAAF-6DD9F1202882}"/>
                  </a:ext>
                </a:extLst>
              </p:cNvPr>
              <p:cNvSpPr/>
              <p:nvPr/>
            </p:nvSpPr>
            <p:spPr>
              <a:xfrm rot="19990870">
                <a:off x="1209818" y="5613012"/>
                <a:ext cx="191998" cy="196681"/>
              </a:xfrm>
              <a:prstGeom prst="star7">
                <a:avLst>
                  <a:gd name="adj" fmla="val 31378"/>
                  <a:gd name="hf" fmla="val 102572"/>
                  <a:gd name="vf" fmla="val 10521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4" name="Star: 7 Points 33">
                <a:extLst>
                  <a:ext uri="{FF2B5EF4-FFF2-40B4-BE49-F238E27FC236}">
                    <a16:creationId xmlns:a16="http://schemas.microsoft.com/office/drawing/2014/main" id="{CEBF477C-39FD-4F6B-9FE2-60C5C4098554}"/>
                  </a:ext>
                </a:extLst>
              </p:cNvPr>
              <p:cNvSpPr/>
              <p:nvPr/>
            </p:nvSpPr>
            <p:spPr>
              <a:xfrm rot="509025">
                <a:off x="2208764" y="308001"/>
                <a:ext cx="435115" cy="448456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5" name="Star: 7 Points 34">
                <a:extLst>
                  <a:ext uri="{FF2B5EF4-FFF2-40B4-BE49-F238E27FC236}">
                    <a16:creationId xmlns:a16="http://schemas.microsoft.com/office/drawing/2014/main" id="{77BA19E4-CFCE-4E30-B51E-1126761B2BE8}"/>
                  </a:ext>
                </a:extLst>
              </p:cNvPr>
              <p:cNvSpPr/>
              <p:nvPr/>
            </p:nvSpPr>
            <p:spPr>
              <a:xfrm rot="1323113">
                <a:off x="1121318" y="5001630"/>
                <a:ext cx="435115" cy="448456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6" name="Star: 7 Points 35">
                <a:extLst>
                  <a:ext uri="{FF2B5EF4-FFF2-40B4-BE49-F238E27FC236}">
                    <a16:creationId xmlns:a16="http://schemas.microsoft.com/office/drawing/2014/main" id="{CD2F35CB-3E19-439F-A56E-150B51D3B673}"/>
                  </a:ext>
                </a:extLst>
              </p:cNvPr>
              <p:cNvSpPr/>
              <p:nvPr/>
            </p:nvSpPr>
            <p:spPr>
              <a:xfrm rot="19717975">
                <a:off x="1398730" y="3818990"/>
                <a:ext cx="292714" cy="309363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7" name="Star: 7 Points 36">
                <a:extLst>
                  <a:ext uri="{FF2B5EF4-FFF2-40B4-BE49-F238E27FC236}">
                    <a16:creationId xmlns:a16="http://schemas.microsoft.com/office/drawing/2014/main" id="{2BD4A477-35A5-4075-BB18-412DB8A55DA3}"/>
                  </a:ext>
                </a:extLst>
              </p:cNvPr>
              <p:cNvSpPr/>
              <p:nvPr/>
            </p:nvSpPr>
            <p:spPr>
              <a:xfrm rot="20557952">
                <a:off x="2156042" y="5772051"/>
                <a:ext cx="292714" cy="309363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8" name="Star: 7 Points 37">
                <a:extLst>
                  <a:ext uri="{FF2B5EF4-FFF2-40B4-BE49-F238E27FC236}">
                    <a16:creationId xmlns:a16="http://schemas.microsoft.com/office/drawing/2014/main" id="{D81B4A56-04E4-4112-96A5-35A503B5C475}"/>
                  </a:ext>
                </a:extLst>
              </p:cNvPr>
              <p:cNvSpPr/>
              <p:nvPr/>
            </p:nvSpPr>
            <p:spPr>
              <a:xfrm rot="1794920">
                <a:off x="2609351" y="4963819"/>
                <a:ext cx="215823" cy="190452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9" name="Star: 7 Points 38">
                <a:extLst>
                  <a:ext uri="{FF2B5EF4-FFF2-40B4-BE49-F238E27FC236}">
                    <a16:creationId xmlns:a16="http://schemas.microsoft.com/office/drawing/2014/main" id="{05D41FFC-AF6A-42EC-89B1-488295B1F2B0}"/>
                  </a:ext>
                </a:extLst>
              </p:cNvPr>
              <p:cNvSpPr/>
              <p:nvPr/>
            </p:nvSpPr>
            <p:spPr>
              <a:xfrm rot="20450258">
                <a:off x="2346959" y="3528645"/>
                <a:ext cx="191998" cy="196681"/>
              </a:xfrm>
              <a:prstGeom prst="star7">
                <a:avLst>
                  <a:gd name="adj" fmla="val 31378"/>
                  <a:gd name="hf" fmla="val 102572"/>
                  <a:gd name="vf" fmla="val 10521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13EF2F4-7EA6-4032-8592-61B38C463204}"/>
                  </a:ext>
                </a:extLst>
              </p:cNvPr>
              <p:cNvSpPr/>
              <p:nvPr/>
            </p:nvSpPr>
            <p:spPr>
              <a:xfrm>
                <a:off x="2218892" y="5220388"/>
                <a:ext cx="70338" cy="4923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08E651D-3A24-41AC-9C2B-C02BEEF16475}"/>
                  </a:ext>
                </a:extLst>
              </p:cNvPr>
              <p:cNvSpPr/>
              <p:nvPr/>
            </p:nvSpPr>
            <p:spPr>
              <a:xfrm>
                <a:off x="1026620" y="3432617"/>
                <a:ext cx="70338" cy="49237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796139B-A944-4232-A08B-BE067CF84D7E}"/>
                  </a:ext>
                </a:extLst>
              </p:cNvPr>
              <p:cNvSpPr/>
              <p:nvPr/>
            </p:nvSpPr>
            <p:spPr>
              <a:xfrm rot="6992705">
                <a:off x="1181180" y="2552101"/>
                <a:ext cx="70338" cy="4923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43" name="Star: 5 Points 42">
                <a:extLst>
                  <a:ext uri="{FF2B5EF4-FFF2-40B4-BE49-F238E27FC236}">
                    <a16:creationId xmlns:a16="http://schemas.microsoft.com/office/drawing/2014/main" id="{556A2F24-B04E-4736-8197-214A43E9F794}"/>
                  </a:ext>
                </a:extLst>
              </p:cNvPr>
              <p:cNvSpPr/>
              <p:nvPr/>
            </p:nvSpPr>
            <p:spPr>
              <a:xfrm rot="3678399">
                <a:off x="1541095" y="3439121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44" name="Star: 5 Points 43">
                <a:extLst>
                  <a:ext uri="{FF2B5EF4-FFF2-40B4-BE49-F238E27FC236}">
                    <a16:creationId xmlns:a16="http://schemas.microsoft.com/office/drawing/2014/main" id="{07B45280-6A19-4283-90AB-AC1603E9A655}"/>
                  </a:ext>
                </a:extLst>
              </p:cNvPr>
              <p:cNvSpPr/>
              <p:nvPr/>
            </p:nvSpPr>
            <p:spPr>
              <a:xfrm rot="2869410">
                <a:off x="1693495" y="3591521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45" name="Star: 5 Points 44">
                <a:extLst>
                  <a:ext uri="{FF2B5EF4-FFF2-40B4-BE49-F238E27FC236}">
                    <a16:creationId xmlns:a16="http://schemas.microsoft.com/office/drawing/2014/main" id="{E856E004-3946-4E34-9E18-3B6E6017DB3B}"/>
                  </a:ext>
                </a:extLst>
              </p:cNvPr>
              <p:cNvSpPr/>
              <p:nvPr/>
            </p:nvSpPr>
            <p:spPr>
              <a:xfrm rot="1671794">
                <a:off x="1455676" y="2924594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46" name="Star: 5 Points 45">
                <a:extLst>
                  <a:ext uri="{FF2B5EF4-FFF2-40B4-BE49-F238E27FC236}">
                    <a16:creationId xmlns:a16="http://schemas.microsoft.com/office/drawing/2014/main" id="{00687B24-3A41-459B-87D8-7372A06A598B}"/>
                  </a:ext>
                </a:extLst>
              </p:cNvPr>
              <p:cNvSpPr/>
              <p:nvPr/>
            </p:nvSpPr>
            <p:spPr>
              <a:xfrm rot="16200000">
                <a:off x="2258305" y="3018965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47" name="Star: 5 Points 46">
                <a:extLst>
                  <a:ext uri="{FF2B5EF4-FFF2-40B4-BE49-F238E27FC236}">
                    <a16:creationId xmlns:a16="http://schemas.microsoft.com/office/drawing/2014/main" id="{67B9D21A-FC4C-4B1A-BEF7-C4F42132A03B}"/>
                  </a:ext>
                </a:extLst>
              </p:cNvPr>
              <p:cNvSpPr/>
              <p:nvPr/>
            </p:nvSpPr>
            <p:spPr>
              <a:xfrm rot="583753">
                <a:off x="2338022" y="3323765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48" name="Star: 5 Points 47">
                <a:extLst>
                  <a:ext uri="{FF2B5EF4-FFF2-40B4-BE49-F238E27FC236}">
                    <a16:creationId xmlns:a16="http://schemas.microsoft.com/office/drawing/2014/main" id="{FDDD3BBF-B959-4602-8E85-B70CDA5878CF}"/>
                  </a:ext>
                </a:extLst>
              </p:cNvPr>
              <p:cNvSpPr/>
              <p:nvPr/>
            </p:nvSpPr>
            <p:spPr>
              <a:xfrm rot="1498221">
                <a:off x="2271428" y="5069507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49" name="Star: 5 Points 48">
                <a:extLst>
                  <a:ext uri="{FF2B5EF4-FFF2-40B4-BE49-F238E27FC236}">
                    <a16:creationId xmlns:a16="http://schemas.microsoft.com/office/drawing/2014/main" id="{CDA03C40-E5EB-4489-B98A-D37BBDF1FCF5}"/>
                  </a:ext>
                </a:extLst>
              </p:cNvPr>
              <p:cNvSpPr/>
              <p:nvPr/>
            </p:nvSpPr>
            <p:spPr>
              <a:xfrm>
                <a:off x="995005" y="5825686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50" name="Star: 5 Points 49">
                <a:extLst>
                  <a:ext uri="{FF2B5EF4-FFF2-40B4-BE49-F238E27FC236}">
                    <a16:creationId xmlns:a16="http://schemas.microsoft.com/office/drawing/2014/main" id="{C590D55C-17C2-4A9C-9538-9AB00CB29B61}"/>
                  </a:ext>
                </a:extLst>
              </p:cNvPr>
              <p:cNvSpPr/>
              <p:nvPr/>
            </p:nvSpPr>
            <p:spPr>
              <a:xfrm rot="20051590">
                <a:off x="1547604" y="5452325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51" name="Star: 4 Points 50">
                <a:extLst>
                  <a:ext uri="{FF2B5EF4-FFF2-40B4-BE49-F238E27FC236}">
                    <a16:creationId xmlns:a16="http://schemas.microsoft.com/office/drawing/2014/main" id="{61EAD98F-3482-4BC0-945E-2104743B88C2}"/>
                  </a:ext>
                </a:extLst>
              </p:cNvPr>
              <p:cNvSpPr/>
              <p:nvPr/>
            </p:nvSpPr>
            <p:spPr>
              <a:xfrm>
                <a:off x="2021876" y="201274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52" name="Star: 4 Points 51">
                <a:extLst>
                  <a:ext uri="{FF2B5EF4-FFF2-40B4-BE49-F238E27FC236}">
                    <a16:creationId xmlns:a16="http://schemas.microsoft.com/office/drawing/2014/main" id="{73442232-9691-485B-9C7C-23C00EB60634}"/>
                  </a:ext>
                </a:extLst>
              </p:cNvPr>
              <p:cNvSpPr/>
              <p:nvPr/>
            </p:nvSpPr>
            <p:spPr>
              <a:xfrm>
                <a:off x="1827028" y="1031736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53" name="Star: 4 Points 52">
                <a:extLst>
                  <a:ext uri="{FF2B5EF4-FFF2-40B4-BE49-F238E27FC236}">
                    <a16:creationId xmlns:a16="http://schemas.microsoft.com/office/drawing/2014/main" id="{9FA68226-9975-403E-B9FC-DC5FDB6AB98A}"/>
                  </a:ext>
                </a:extLst>
              </p:cNvPr>
              <p:cNvSpPr/>
              <p:nvPr/>
            </p:nvSpPr>
            <p:spPr>
              <a:xfrm>
                <a:off x="2709357" y="275187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54" name="Star: 4 Points 53">
                <a:extLst>
                  <a:ext uri="{FF2B5EF4-FFF2-40B4-BE49-F238E27FC236}">
                    <a16:creationId xmlns:a16="http://schemas.microsoft.com/office/drawing/2014/main" id="{25244FD5-92F7-4677-BE89-CD251A8E24D8}"/>
                  </a:ext>
                </a:extLst>
              </p:cNvPr>
              <p:cNvSpPr/>
              <p:nvPr/>
            </p:nvSpPr>
            <p:spPr>
              <a:xfrm>
                <a:off x="1934625" y="2574287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55" name="Star: 4 Points 54">
                <a:extLst>
                  <a:ext uri="{FF2B5EF4-FFF2-40B4-BE49-F238E27FC236}">
                    <a16:creationId xmlns:a16="http://schemas.microsoft.com/office/drawing/2014/main" id="{FEC722C4-771F-4157-90AA-B74EE4D6AB66}"/>
                  </a:ext>
                </a:extLst>
              </p:cNvPr>
              <p:cNvSpPr/>
              <p:nvPr/>
            </p:nvSpPr>
            <p:spPr>
              <a:xfrm>
                <a:off x="1861942" y="2754823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56" name="Star: 4 Points 55">
                <a:extLst>
                  <a:ext uri="{FF2B5EF4-FFF2-40B4-BE49-F238E27FC236}">
                    <a16:creationId xmlns:a16="http://schemas.microsoft.com/office/drawing/2014/main" id="{AFD4B054-1C18-42B9-B73B-17AD675C452E}"/>
                  </a:ext>
                </a:extLst>
              </p:cNvPr>
              <p:cNvSpPr/>
              <p:nvPr/>
            </p:nvSpPr>
            <p:spPr>
              <a:xfrm>
                <a:off x="2014342" y="2766546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57" name="Star: 4 Points 56">
                <a:extLst>
                  <a:ext uri="{FF2B5EF4-FFF2-40B4-BE49-F238E27FC236}">
                    <a16:creationId xmlns:a16="http://schemas.microsoft.com/office/drawing/2014/main" id="{43D2205F-D9D3-4FBF-B769-8961B07351FB}"/>
                  </a:ext>
                </a:extLst>
              </p:cNvPr>
              <p:cNvSpPr/>
              <p:nvPr/>
            </p:nvSpPr>
            <p:spPr>
              <a:xfrm>
                <a:off x="1160132" y="3714635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58" name="Star: 4 Points 57">
                <a:extLst>
                  <a:ext uri="{FF2B5EF4-FFF2-40B4-BE49-F238E27FC236}">
                    <a16:creationId xmlns:a16="http://schemas.microsoft.com/office/drawing/2014/main" id="{1E11FD47-D9D6-4F9A-844A-78977B526B70}"/>
                  </a:ext>
                </a:extLst>
              </p:cNvPr>
              <p:cNvSpPr/>
              <p:nvPr/>
            </p:nvSpPr>
            <p:spPr>
              <a:xfrm rot="1101849">
                <a:off x="1087449" y="3895171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59" name="Star: 4 Points 58">
                <a:extLst>
                  <a:ext uri="{FF2B5EF4-FFF2-40B4-BE49-F238E27FC236}">
                    <a16:creationId xmlns:a16="http://schemas.microsoft.com/office/drawing/2014/main" id="{BFFF0D29-0846-4609-ABBA-948C5094C2B5}"/>
                  </a:ext>
                </a:extLst>
              </p:cNvPr>
              <p:cNvSpPr/>
              <p:nvPr/>
            </p:nvSpPr>
            <p:spPr>
              <a:xfrm rot="20176270">
                <a:off x="1239849" y="3906894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60" name="Star: 4 Points 59">
                <a:extLst>
                  <a:ext uri="{FF2B5EF4-FFF2-40B4-BE49-F238E27FC236}">
                    <a16:creationId xmlns:a16="http://schemas.microsoft.com/office/drawing/2014/main" id="{1A603226-A8A3-45C5-AE80-6C68875770FA}"/>
                  </a:ext>
                </a:extLst>
              </p:cNvPr>
              <p:cNvSpPr/>
              <p:nvPr/>
            </p:nvSpPr>
            <p:spPr>
              <a:xfrm>
                <a:off x="1189922" y="5921115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61" name="Star: 4 Points 60">
                <a:extLst>
                  <a:ext uri="{FF2B5EF4-FFF2-40B4-BE49-F238E27FC236}">
                    <a16:creationId xmlns:a16="http://schemas.microsoft.com/office/drawing/2014/main" id="{D6D68D64-0C46-4878-AC56-681837B8C792}"/>
                  </a:ext>
                </a:extLst>
              </p:cNvPr>
              <p:cNvSpPr/>
              <p:nvPr/>
            </p:nvSpPr>
            <p:spPr>
              <a:xfrm rot="20853780">
                <a:off x="1071746" y="6083694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62" name="Star: 4 Points 61">
                <a:extLst>
                  <a:ext uri="{FF2B5EF4-FFF2-40B4-BE49-F238E27FC236}">
                    <a16:creationId xmlns:a16="http://schemas.microsoft.com/office/drawing/2014/main" id="{2D45F904-F3E7-4DEA-B327-BD8C058BD0E1}"/>
                  </a:ext>
                </a:extLst>
              </p:cNvPr>
              <p:cNvSpPr/>
              <p:nvPr/>
            </p:nvSpPr>
            <p:spPr>
              <a:xfrm rot="848546">
                <a:off x="1411924" y="6173978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63" name="Star: 4 Points 62">
                <a:extLst>
                  <a:ext uri="{FF2B5EF4-FFF2-40B4-BE49-F238E27FC236}">
                    <a16:creationId xmlns:a16="http://schemas.microsoft.com/office/drawing/2014/main" id="{9A718E14-D057-4C01-8E9E-56F7F4EC3FB1}"/>
                  </a:ext>
                </a:extLst>
              </p:cNvPr>
              <p:cNvSpPr/>
              <p:nvPr/>
            </p:nvSpPr>
            <p:spPr>
              <a:xfrm rot="894286">
                <a:off x="2550547" y="5005697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64" name="Star: 4 Points 63">
                <a:extLst>
                  <a:ext uri="{FF2B5EF4-FFF2-40B4-BE49-F238E27FC236}">
                    <a16:creationId xmlns:a16="http://schemas.microsoft.com/office/drawing/2014/main" id="{93EA1807-37AA-461C-8453-7FD8686F2EB9}"/>
                  </a:ext>
                </a:extLst>
              </p:cNvPr>
              <p:cNvSpPr/>
              <p:nvPr/>
            </p:nvSpPr>
            <p:spPr>
              <a:xfrm rot="1642702">
                <a:off x="2477864" y="5186233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65" name="Star: 4 Points 64">
                <a:extLst>
                  <a:ext uri="{FF2B5EF4-FFF2-40B4-BE49-F238E27FC236}">
                    <a16:creationId xmlns:a16="http://schemas.microsoft.com/office/drawing/2014/main" id="{D99B9587-5B8D-46DE-8196-7BC8873ADA3D}"/>
                  </a:ext>
                </a:extLst>
              </p:cNvPr>
              <p:cNvSpPr/>
              <p:nvPr/>
            </p:nvSpPr>
            <p:spPr>
              <a:xfrm rot="20437123">
                <a:off x="2630264" y="5197956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66" name="Star: 4 Points 65">
                <a:extLst>
                  <a:ext uri="{FF2B5EF4-FFF2-40B4-BE49-F238E27FC236}">
                    <a16:creationId xmlns:a16="http://schemas.microsoft.com/office/drawing/2014/main" id="{62F24157-8A16-49D9-A995-5682ECC179B8}"/>
                  </a:ext>
                </a:extLst>
              </p:cNvPr>
              <p:cNvSpPr/>
              <p:nvPr/>
            </p:nvSpPr>
            <p:spPr>
              <a:xfrm rot="21024589" flipH="1">
                <a:off x="2462643" y="3892334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67" name="Star: 4 Points 66">
                <a:extLst>
                  <a:ext uri="{FF2B5EF4-FFF2-40B4-BE49-F238E27FC236}">
                    <a16:creationId xmlns:a16="http://schemas.microsoft.com/office/drawing/2014/main" id="{5F3B5FB1-7C35-4055-933A-43CA52CD5D55}"/>
                  </a:ext>
                </a:extLst>
              </p:cNvPr>
              <p:cNvSpPr/>
              <p:nvPr/>
            </p:nvSpPr>
            <p:spPr>
              <a:xfrm rot="1182315" flipH="1">
                <a:off x="2615043" y="4044734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68" name="Star: 4 Points 67">
                <a:extLst>
                  <a:ext uri="{FF2B5EF4-FFF2-40B4-BE49-F238E27FC236}">
                    <a16:creationId xmlns:a16="http://schemas.microsoft.com/office/drawing/2014/main" id="{6B60DB64-35ED-4B27-BB52-F29F48962B93}"/>
                  </a:ext>
                </a:extLst>
              </p:cNvPr>
              <p:cNvSpPr/>
              <p:nvPr/>
            </p:nvSpPr>
            <p:spPr>
              <a:xfrm rot="891206" flipH="1">
                <a:off x="2007428" y="4120924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69" name="Star: 4 Points 68">
                <a:extLst>
                  <a:ext uri="{FF2B5EF4-FFF2-40B4-BE49-F238E27FC236}">
                    <a16:creationId xmlns:a16="http://schemas.microsoft.com/office/drawing/2014/main" id="{E79D1D9B-D705-43C4-AA3B-B53449BB0297}"/>
                  </a:ext>
                </a:extLst>
              </p:cNvPr>
              <p:cNvSpPr/>
              <p:nvPr/>
            </p:nvSpPr>
            <p:spPr>
              <a:xfrm rot="21133753" flipH="1">
                <a:off x="2159828" y="4273324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70" name="Star: 4 Points 69">
                <a:extLst>
                  <a:ext uri="{FF2B5EF4-FFF2-40B4-BE49-F238E27FC236}">
                    <a16:creationId xmlns:a16="http://schemas.microsoft.com/office/drawing/2014/main" id="{FD09ACEF-221A-4AEC-9E75-1B0AC78B15DA}"/>
                  </a:ext>
                </a:extLst>
              </p:cNvPr>
              <p:cNvSpPr/>
              <p:nvPr/>
            </p:nvSpPr>
            <p:spPr>
              <a:xfrm rot="21024589" flipH="1">
                <a:off x="2767443" y="4197134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71" name="Star: 4 Points 70">
                <a:extLst>
                  <a:ext uri="{FF2B5EF4-FFF2-40B4-BE49-F238E27FC236}">
                    <a16:creationId xmlns:a16="http://schemas.microsoft.com/office/drawing/2014/main" id="{56E8B2F5-D2FE-41B0-91C8-B98FE96A93CE}"/>
                  </a:ext>
                </a:extLst>
              </p:cNvPr>
              <p:cNvSpPr/>
              <p:nvPr/>
            </p:nvSpPr>
            <p:spPr>
              <a:xfrm rot="741654" flipH="1">
                <a:off x="2609712" y="4197133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72" name="Star: 4 Points 71">
                <a:extLst>
                  <a:ext uri="{FF2B5EF4-FFF2-40B4-BE49-F238E27FC236}">
                    <a16:creationId xmlns:a16="http://schemas.microsoft.com/office/drawing/2014/main" id="{C0882F7E-5088-4028-964D-7A7511D6D52F}"/>
                  </a:ext>
                </a:extLst>
              </p:cNvPr>
              <p:cNvSpPr/>
              <p:nvPr/>
            </p:nvSpPr>
            <p:spPr>
              <a:xfrm rot="2832003" flipH="1">
                <a:off x="2222382" y="4122530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73" name="Star: 4 Points 72">
                <a:extLst>
                  <a:ext uri="{FF2B5EF4-FFF2-40B4-BE49-F238E27FC236}">
                    <a16:creationId xmlns:a16="http://schemas.microsoft.com/office/drawing/2014/main" id="{C67FFB9E-B82F-4DDB-934A-9470FECD9089}"/>
                  </a:ext>
                </a:extLst>
              </p:cNvPr>
              <p:cNvSpPr/>
              <p:nvPr/>
            </p:nvSpPr>
            <p:spPr>
              <a:xfrm rot="21024589" flipH="1">
                <a:off x="2035859" y="3981424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74" name="Star: 4 Points 73">
                <a:extLst>
                  <a:ext uri="{FF2B5EF4-FFF2-40B4-BE49-F238E27FC236}">
                    <a16:creationId xmlns:a16="http://schemas.microsoft.com/office/drawing/2014/main" id="{BEA1DCDA-2475-419E-B3B7-9FB4EBC2C02B}"/>
                  </a:ext>
                </a:extLst>
              </p:cNvPr>
              <p:cNvSpPr/>
              <p:nvPr/>
            </p:nvSpPr>
            <p:spPr>
              <a:xfrm rot="1428082" flipH="1">
                <a:off x="2131779" y="4073829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75" name="Star: 4 Points 74">
                <a:extLst>
                  <a:ext uri="{FF2B5EF4-FFF2-40B4-BE49-F238E27FC236}">
                    <a16:creationId xmlns:a16="http://schemas.microsoft.com/office/drawing/2014/main" id="{6BF322B9-5A3A-43D6-812A-882D06E4FAC9}"/>
                  </a:ext>
                </a:extLst>
              </p:cNvPr>
              <p:cNvSpPr/>
              <p:nvPr/>
            </p:nvSpPr>
            <p:spPr>
              <a:xfrm rot="19809913" flipH="1">
                <a:off x="2699392" y="4297007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76" name="Star: 4 Points 75">
                <a:extLst>
                  <a:ext uri="{FF2B5EF4-FFF2-40B4-BE49-F238E27FC236}">
                    <a16:creationId xmlns:a16="http://schemas.microsoft.com/office/drawing/2014/main" id="{7B47D518-FF08-471D-AF80-27954B4DBCFB}"/>
                  </a:ext>
                </a:extLst>
              </p:cNvPr>
              <p:cNvSpPr/>
              <p:nvPr/>
            </p:nvSpPr>
            <p:spPr>
              <a:xfrm rot="419642" flipH="1">
                <a:off x="2477505" y="4197133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77" name="Star: 4 Points 76">
                <a:extLst>
                  <a:ext uri="{FF2B5EF4-FFF2-40B4-BE49-F238E27FC236}">
                    <a16:creationId xmlns:a16="http://schemas.microsoft.com/office/drawing/2014/main" id="{E2AAFD4C-EE21-45CA-A281-980EA749D1A2}"/>
                  </a:ext>
                </a:extLst>
              </p:cNvPr>
              <p:cNvSpPr/>
              <p:nvPr/>
            </p:nvSpPr>
            <p:spPr>
              <a:xfrm rot="21024589" flipH="1">
                <a:off x="2607404" y="3905440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78" name="Star: 4 Points 77">
                <a:extLst>
                  <a:ext uri="{FF2B5EF4-FFF2-40B4-BE49-F238E27FC236}">
                    <a16:creationId xmlns:a16="http://schemas.microsoft.com/office/drawing/2014/main" id="{1C5396E5-6EBB-4864-871D-BD157D404510}"/>
                  </a:ext>
                </a:extLst>
              </p:cNvPr>
              <p:cNvSpPr/>
              <p:nvPr/>
            </p:nvSpPr>
            <p:spPr>
              <a:xfrm rot="20015033">
                <a:off x="1724950" y="3224151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79" name="Star: 4 Points 78">
                <a:extLst>
                  <a:ext uri="{FF2B5EF4-FFF2-40B4-BE49-F238E27FC236}">
                    <a16:creationId xmlns:a16="http://schemas.microsoft.com/office/drawing/2014/main" id="{56876807-8FF7-4698-842B-3D958E263F61}"/>
                  </a:ext>
                </a:extLst>
              </p:cNvPr>
              <p:cNvSpPr/>
              <p:nvPr/>
            </p:nvSpPr>
            <p:spPr>
              <a:xfrm rot="21024589" flipH="1">
                <a:off x="1481119" y="2829477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80" name="Star: 4 Points 79">
                <a:extLst>
                  <a:ext uri="{FF2B5EF4-FFF2-40B4-BE49-F238E27FC236}">
                    <a16:creationId xmlns:a16="http://schemas.microsoft.com/office/drawing/2014/main" id="{D3D85140-F6E3-4C52-8177-0057651C2900}"/>
                  </a:ext>
                </a:extLst>
              </p:cNvPr>
              <p:cNvSpPr/>
              <p:nvPr/>
            </p:nvSpPr>
            <p:spPr>
              <a:xfrm rot="1182315" flipH="1">
                <a:off x="1633519" y="2981877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81" name="Star: 4 Points 80">
                <a:extLst>
                  <a:ext uri="{FF2B5EF4-FFF2-40B4-BE49-F238E27FC236}">
                    <a16:creationId xmlns:a16="http://schemas.microsoft.com/office/drawing/2014/main" id="{BB9F7EAE-DDEB-4B94-B6B9-D6EC4E85DFF4}"/>
                  </a:ext>
                </a:extLst>
              </p:cNvPr>
              <p:cNvSpPr/>
              <p:nvPr/>
            </p:nvSpPr>
            <p:spPr>
              <a:xfrm rot="891206" flipH="1">
                <a:off x="1025904" y="3058067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82" name="Star: 4 Points 81">
                <a:extLst>
                  <a:ext uri="{FF2B5EF4-FFF2-40B4-BE49-F238E27FC236}">
                    <a16:creationId xmlns:a16="http://schemas.microsoft.com/office/drawing/2014/main" id="{BDDA9438-EA6C-40EF-B258-3D4B59B35B82}"/>
                  </a:ext>
                </a:extLst>
              </p:cNvPr>
              <p:cNvSpPr/>
              <p:nvPr/>
            </p:nvSpPr>
            <p:spPr>
              <a:xfrm rot="21133753" flipH="1">
                <a:off x="1178304" y="3210467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83" name="Star: 4 Points 82">
                <a:extLst>
                  <a:ext uri="{FF2B5EF4-FFF2-40B4-BE49-F238E27FC236}">
                    <a16:creationId xmlns:a16="http://schemas.microsoft.com/office/drawing/2014/main" id="{A186AED6-66E3-4F56-BAB2-B834870278C1}"/>
                  </a:ext>
                </a:extLst>
              </p:cNvPr>
              <p:cNvSpPr/>
              <p:nvPr/>
            </p:nvSpPr>
            <p:spPr>
              <a:xfrm rot="21024589" flipH="1">
                <a:off x="1251038" y="2882800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84" name="Star: 4 Points 83">
                <a:extLst>
                  <a:ext uri="{FF2B5EF4-FFF2-40B4-BE49-F238E27FC236}">
                    <a16:creationId xmlns:a16="http://schemas.microsoft.com/office/drawing/2014/main" id="{DD714D49-3319-4706-AC7C-07CADFC2D3FC}"/>
                  </a:ext>
                </a:extLst>
              </p:cNvPr>
              <p:cNvSpPr/>
              <p:nvPr/>
            </p:nvSpPr>
            <p:spPr>
              <a:xfrm rot="21024589" flipH="1">
                <a:off x="1781513" y="2906691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85" name="Star: 4 Points 84">
                <a:extLst>
                  <a:ext uri="{FF2B5EF4-FFF2-40B4-BE49-F238E27FC236}">
                    <a16:creationId xmlns:a16="http://schemas.microsoft.com/office/drawing/2014/main" id="{2E6E1281-17E0-4711-BDB1-39222BF56BC3}"/>
                  </a:ext>
                </a:extLst>
              </p:cNvPr>
              <p:cNvSpPr/>
              <p:nvPr/>
            </p:nvSpPr>
            <p:spPr>
              <a:xfrm rot="2832003" flipH="1">
                <a:off x="1240858" y="3059673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86" name="Star: 4 Points 85">
                <a:extLst>
                  <a:ext uri="{FF2B5EF4-FFF2-40B4-BE49-F238E27FC236}">
                    <a16:creationId xmlns:a16="http://schemas.microsoft.com/office/drawing/2014/main" id="{5C9B70FC-7B27-4586-8AE9-4F5A58427AF8}"/>
                  </a:ext>
                </a:extLst>
              </p:cNvPr>
              <p:cNvSpPr/>
              <p:nvPr/>
            </p:nvSpPr>
            <p:spPr>
              <a:xfrm rot="21024589" flipH="1">
                <a:off x="1054335" y="2918567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87" name="Star: 4 Points 86">
                <a:extLst>
                  <a:ext uri="{FF2B5EF4-FFF2-40B4-BE49-F238E27FC236}">
                    <a16:creationId xmlns:a16="http://schemas.microsoft.com/office/drawing/2014/main" id="{CAD90372-E3C1-4009-B75F-5642EFEE807F}"/>
                  </a:ext>
                </a:extLst>
              </p:cNvPr>
              <p:cNvSpPr/>
              <p:nvPr/>
            </p:nvSpPr>
            <p:spPr>
              <a:xfrm rot="1428082" flipH="1">
                <a:off x="1150255" y="3010972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88" name="Star: 4 Points 87">
                <a:extLst>
                  <a:ext uri="{FF2B5EF4-FFF2-40B4-BE49-F238E27FC236}">
                    <a16:creationId xmlns:a16="http://schemas.microsoft.com/office/drawing/2014/main" id="{2938C437-7F03-4BB6-8598-A179943F82D2}"/>
                  </a:ext>
                </a:extLst>
              </p:cNvPr>
              <p:cNvSpPr/>
              <p:nvPr/>
            </p:nvSpPr>
            <p:spPr>
              <a:xfrm rot="19809913" flipH="1">
                <a:off x="1310151" y="2977813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89" name="Star: 4 Points 88">
                <a:extLst>
                  <a:ext uri="{FF2B5EF4-FFF2-40B4-BE49-F238E27FC236}">
                    <a16:creationId xmlns:a16="http://schemas.microsoft.com/office/drawing/2014/main" id="{9EB3A577-F13D-4FBB-83F8-F9973EBE478A}"/>
                  </a:ext>
                </a:extLst>
              </p:cNvPr>
              <p:cNvSpPr/>
              <p:nvPr/>
            </p:nvSpPr>
            <p:spPr>
              <a:xfrm rot="419642" flipH="1">
                <a:off x="1495981" y="3134276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0" name="Star: 4 Points 89">
                <a:extLst>
                  <a:ext uri="{FF2B5EF4-FFF2-40B4-BE49-F238E27FC236}">
                    <a16:creationId xmlns:a16="http://schemas.microsoft.com/office/drawing/2014/main" id="{8BA560AB-99CE-40D8-8EF8-60A0B151AAC5}"/>
                  </a:ext>
                </a:extLst>
              </p:cNvPr>
              <p:cNvSpPr/>
              <p:nvPr/>
            </p:nvSpPr>
            <p:spPr>
              <a:xfrm rot="21024589" flipH="1">
                <a:off x="1625880" y="2842583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1" name="Star: 4 Points 90">
                <a:extLst>
                  <a:ext uri="{FF2B5EF4-FFF2-40B4-BE49-F238E27FC236}">
                    <a16:creationId xmlns:a16="http://schemas.microsoft.com/office/drawing/2014/main" id="{7932CE1C-969D-46F3-853D-870705BD6BB0}"/>
                  </a:ext>
                </a:extLst>
              </p:cNvPr>
              <p:cNvSpPr/>
              <p:nvPr/>
            </p:nvSpPr>
            <p:spPr>
              <a:xfrm rot="519226">
                <a:off x="2056431" y="478682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92" name="Star: 4 Points 91">
                <a:extLst>
                  <a:ext uri="{FF2B5EF4-FFF2-40B4-BE49-F238E27FC236}">
                    <a16:creationId xmlns:a16="http://schemas.microsoft.com/office/drawing/2014/main" id="{0A8F5748-10DE-4357-A0F9-59B08D148C55}"/>
                  </a:ext>
                </a:extLst>
              </p:cNvPr>
              <p:cNvSpPr/>
              <p:nvPr/>
            </p:nvSpPr>
            <p:spPr>
              <a:xfrm rot="21024589" flipH="1">
                <a:off x="2185084" y="104261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3" name="Star: 4 Points 92">
                <a:extLst>
                  <a:ext uri="{FF2B5EF4-FFF2-40B4-BE49-F238E27FC236}">
                    <a16:creationId xmlns:a16="http://schemas.microsoft.com/office/drawing/2014/main" id="{B0DDCD7B-2B4B-481F-AFC3-1AD25BD32F47}"/>
                  </a:ext>
                </a:extLst>
              </p:cNvPr>
              <p:cNvSpPr/>
              <p:nvPr/>
            </p:nvSpPr>
            <p:spPr>
              <a:xfrm rot="1182315" flipH="1">
                <a:off x="2337484" y="256661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4" name="Star: 4 Points 93">
                <a:extLst>
                  <a:ext uri="{FF2B5EF4-FFF2-40B4-BE49-F238E27FC236}">
                    <a16:creationId xmlns:a16="http://schemas.microsoft.com/office/drawing/2014/main" id="{CEB092EB-91A9-4C40-9D2E-21F92FAD8D51}"/>
                  </a:ext>
                </a:extLst>
              </p:cNvPr>
              <p:cNvSpPr/>
              <p:nvPr/>
            </p:nvSpPr>
            <p:spPr>
              <a:xfrm rot="21133753" flipH="1">
                <a:off x="1882269" y="485251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5" name="Star: 4 Points 94">
                <a:extLst>
                  <a:ext uri="{FF2B5EF4-FFF2-40B4-BE49-F238E27FC236}">
                    <a16:creationId xmlns:a16="http://schemas.microsoft.com/office/drawing/2014/main" id="{6197C240-7676-44C8-B387-B2700F97A220}"/>
                  </a:ext>
                </a:extLst>
              </p:cNvPr>
              <p:cNvSpPr/>
              <p:nvPr/>
            </p:nvSpPr>
            <p:spPr>
              <a:xfrm rot="21024589" flipH="1">
                <a:off x="1955003" y="157584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6" name="Star: 4 Points 95">
                <a:extLst>
                  <a:ext uri="{FF2B5EF4-FFF2-40B4-BE49-F238E27FC236}">
                    <a16:creationId xmlns:a16="http://schemas.microsoft.com/office/drawing/2014/main" id="{F2962768-8C6F-4F51-B5A6-F2956763719C}"/>
                  </a:ext>
                </a:extLst>
              </p:cNvPr>
              <p:cNvSpPr/>
              <p:nvPr/>
            </p:nvSpPr>
            <p:spPr>
              <a:xfrm rot="21024589" flipH="1">
                <a:off x="2489884" y="409061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7" name="Star: 4 Points 96">
                <a:extLst>
                  <a:ext uri="{FF2B5EF4-FFF2-40B4-BE49-F238E27FC236}">
                    <a16:creationId xmlns:a16="http://schemas.microsoft.com/office/drawing/2014/main" id="{7288B934-F01F-47E8-BBF0-743215A5F75B}"/>
                  </a:ext>
                </a:extLst>
              </p:cNvPr>
              <p:cNvSpPr/>
              <p:nvPr/>
            </p:nvSpPr>
            <p:spPr>
              <a:xfrm rot="741654" flipH="1">
                <a:off x="2718582" y="533293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8" name="Star: 4 Points 97">
                <a:extLst>
                  <a:ext uri="{FF2B5EF4-FFF2-40B4-BE49-F238E27FC236}">
                    <a16:creationId xmlns:a16="http://schemas.microsoft.com/office/drawing/2014/main" id="{DA345044-AE88-4178-B90C-3858387B62C2}"/>
                  </a:ext>
                </a:extLst>
              </p:cNvPr>
              <p:cNvSpPr/>
              <p:nvPr/>
            </p:nvSpPr>
            <p:spPr>
              <a:xfrm rot="21024589" flipH="1">
                <a:off x="1758300" y="193351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9" name="Star: 4 Points 98">
                <a:extLst>
                  <a:ext uri="{FF2B5EF4-FFF2-40B4-BE49-F238E27FC236}">
                    <a16:creationId xmlns:a16="http://schemas.microsoft.com/office/drawing/2014/main" id="{6E3DA6D5-80A9-4280-8DAA-3C67CEF33465}"/>
                  </a:ext>
                </a:extLst>
              </p:cNvPr>
              <p:cNvSpPr/>
              <p:nvPr/>
            </p:nvSpPr>
            <p:spPr>
              <a:xfrm rot="1428082" flipH="1">
                <a:off x="1854220" y="285756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00" name="Star: 4 Points 99">
                <a:extLst>
                  <a:ext uri="{FF2B5EF4-FFF2-40B4-BE49-F238E27FC236}">
                    <a16:creationId xmlns:a16="http://schemas.microsoft.com/office/drawing/2014/main" id="{F2355AFB-50C6-4ED9-A85B-CA0271437CBC}"/>
                  </a:ext>
                </a:extLst>
              </p:cNvPr>
              <p:cNvSpPr/>
              <p:nvPr/>
            </p:nvSpPr>
            <p:spPr>
              <a:xfrm rot="19809913" flipH="1">
                <a:off x="2689222" y="929718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01" name="Star: 4 Points 100">
                <a:extLst>
                  <a:ext uri="{FF2B5EF4-FFF2-40B4-BE49-F238E27FC236}">
                    <a16:creationId xmlns:a16="http://schemas.microsoft.com/office/drawing/2014/main" id="{B4CF3DED-4304-43DE-8B3F-772FBEB1FB88}"/>
                  </a:ext>
                </a:extLst>
              </p:cNvPr>
              <p:cNvSpPr/>
              <p:nvPr/>
            </p:nvSpPr>
            <p:spPr>
              <a:xfrm rot="419642" flipH="1">
                <a:off x="2199946" y="409060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02" name="Star: 4 Points 101">
                <a:extLst>
                  <a:ext uri="{FF2B5EF4-FFF2-40B4-BE49-F238E27FC236}">
                    <a16:creationId xmlns:a16="http://schemas.microsoft.com/office/drawing/2014/main" id="{2E0849EF-8622-43FA-81FE-9B55B90CE6E3}"/>
                  </a:ext>
                </a:extLst>
              </p:cNvPr>
              <p:cNvSpPr/>
              <p:nvPr/>
            </p:nvSpPr>
            <p:spPr>
              <a:xfrm rot="21024589" flipH="1">
                <a:off x="2329845" y="117367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03" name="Star: 4 Points 102">
                <a:extLst>
                  <a:ext uri="{FF2B5EF4-FFF2-40B4-BE49-F238E27FC236}">
                    <a16:creationId xmlns:a16="http://schemas.microsoft.com/office/drawing/2014/main" id="{7918EA9F-6FE8-44E4-82C7-7522A33243FE}"/>
                  </a:ext>
                </a:extLst>
              </p:cNvPr>
              <p:cNvSpPr/>
              <p:nvPr/>
            </p:nvSpPr>
            <p:spPr>
              <a:xfrm rot="19183684">
                <a:off x="1700634" y="6028222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04" name="Star: 4 Points 103">
                <a:extLst>
                  <a:ext uri="{FF2B5EF4-FFF2-40B4-BE49-F238E27FC236}">
                    <a16:creationId xmlns:a16="http://schemas.microsoft.com/office/drawing/2014/main" id="{D4C6ED22-3822-4837-9661-E0825D5C7DA0}"/>
                  </a:ext>
                </a:extLst>
              </p:cNvPr>
              <p:cNvSpPr/>
              <p:nvPr/>
            </p:nvSpPr>
            <p:spPr>
              <a:xfrm rot="17079491">
                <a:off x="1853034" y="6039945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05" name="Star: 4 Points 104">
                <a:extLst>
                  <a:ext uri="{FF2B5EF4-FFF2-40B4-BE49-F238E27FC236}">
                    <a16:creationId xmlns:a16="http://schemas.microsoft.com/office/drawing/2014/main" id="{9541DF43-DE85-4C00-9603-2E6F6A906521}"/>
                  </a:ext>
                </a:extLst>
              </p:cNvPr>
              <p:cNvSpPr/>
              <p:nvPr/>
            </p:nvSpPr>
            <p:spPr>
              <a:xfrm rot="19846773" flipH="1">
                <a:off x="1981687" y="5806201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06" name="Star: 4 Points 105">
                <a:extLst>
                  <a:ext uri="{FF2B5EF4-FFF2-40B4-BE49-F238E27FC236}">
                    <a16:creationId xmlns:a16="http://schemas.microsoft.com/office/drawing/2014/main" id="{C71E70C9-02EB-4BB1-BE67-1F008DC794A8}"/>
                  </a:ext>
                </a:extLst>
              </p:cNvPr>
              <p:cNvSpPr/>
              <p:nvPr/>
            </p:nvSpPr>
            <p:spPr>
              <a:xfrm rot="19555664" flipH="1">
                <a:off x="1374072" y="5882391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07" name="Star: 4 Points 106">
                <a:extLst>
                  <a:ext uri="{FF2B5EF4-FFF2-40B4-BE49-F238E27FC236}">
                    <a16:creationId xmlns:a16="http://schemas.microsoft.com/office/drawing/2014/main" id="{64436A56-FFED-4649-A1BD-9C04C06099B7}"/>
                  </a:ext>
                </a:extLst>
              </p:cNvPr>
              <p:cNvSpPr/>
              <p:nvPr/>
            </p:nvSpPr>
            <p:spPr>
              <a:xfrm rot="18089047" flipH="1">
                <a:off x="1599206" y="5707124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08" name="Star: 4 Points 107">
                <a:extLst>
                  <a:ext uri="{FF2B5EF4-FFF2-40B4-BE49-F238E27FC236}">
                    <a16:creationId xmlns:a16="http://schemas.microsoft.com/office/drawing/2014/main" id="{751DACE7-45D1-498D-BFD4-ECE06130FCC2}"/>
                  </a:ext>
                </a:extLst>
              </p:cNvPr>
              <p:cNvSpPr/>
              <p:nvPr/>
            </p:nvSpPr>
            <p:spPr>
              <a:xfrm rot="18089047" flipH="1">
                <a:off x="2134087" y="5958601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09" name="Star: 4 Points 108">
                <a:extLst>
                  <a:ext uri="{FF2B5EF4-FFF2-40B4-BE49-F238E27FC236}">
                    <a16:creationId xmlns:a16="http://schemas.microsoft.com/office/drawing/2014/main" id="{13CD4019-ED08-444B-86C8-AEFAAA2AA6D7}"/>
                  </a:ext>
                </a:extLst>
              </p:cNvPr>
              <p:cNvSpPr/>
              <p:nvPr/>
            </p:nvSpPr>
            <p:spPr>
              <a:xfrm rot="19406112" flipH="1">
                <a:off x="1976356" y="5958600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10" name="Star: 4 Points 109">
                <a:extLst>
                  <a:ext uri="{FF2B5EF4-FFF2-40B4-BE49-F238E27FC236}">
                    <a16:creationId xmlns:a16="http://schemas.microsoft.com/office/drawing/2014/main" id="{74F91171-641A-4D65-83E6-6B961FA89637}"/>
                  </a:ext>
                </a:extLst>
              </p:cNvPr>
              <p:cNvSpPr/>
              <p:nvPr/>
            </p:nvSpPr>
            <p:spPr>
              <a:xfrm rot="21496461" flipH="1">
                <a:off x="1589026" y="5883997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11" name="Star: 4 Points 110">
                <a:extLst>
                  <a:ext uri="{FF2B5EF4-FFF2-40B4-BE49-F238E27FC236}">
                    <a16:creationId xmlns:a16="http://schemas.microsoft.com/office/drawing/2014/main" id="{33DCEBCC-4D12-4B3A-87F1-1E65DF8C6C59}"/>
                  </a:ext>
                </a:extLst>
              </p:cNvPr>
              <p:cNvSpPr/>
              <p:nvPr/>
            </p:nvSpPr>
            <p:spPr>
              <a:xfrm rot="18089047" flipH="1">
                <a:off x="1402503" y="5742891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12" name="Star: 4 Points 111">
                <a:extLst>
                  <a:ext uri="{FF2B5EF4-FFF2-40B4-BE49-F238E27FC236}">
                    <a16:creationId xmlns:a16="http://schemas.microsoft.com/office/drawing/2014/main" id="{89101FBE-8E00-4A30-8F05-9335EB6DAAD5}"/>
                  </a:ext>
                </a:extLst>
              </p:cNvPr>
              <p:cNvSpPr/>
              <p:nvPr/>
            </p:nvSpPr>
            <p:spPr>
              <a:xfrm rot="20092540" flipH="1">
                <a:off x="1498423" y="5835296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13" name="Star: 4 Points 112">
                <a:extLst>
                  <a:ext uri="{FF2B5EF4-FFF2-40B4-BE49-F238E27FC236}">
                    <a16:creationId xmlns:a16="http://schemas.microsoft.com/office/drawing/2014/main" id="{C4335593-4F81-46EE-B5E4-026410CD3AB1}"/>
                  </a:ext>
                </a:extLst>
              </p:cNvPr>
              <p:cNvSpPr/>
              <p:nvPr/>
            </p:nvSpPr>
            <p:spPr>
              <a:xfrm rot="16874371" flipH="1">
                <a:off x="1658319" y="5802137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14" name="Star: 4 Points 113">
                <a:extLst>
                  <a:ext uri="{FF2B5EF4-FFF2-40B4-BE49-F238E27FC236}">
                    <a16:creationId xmlns:a16="http://schemas.microsoft.com/office/drawing/2014/main" id="{DF4D0BC4-3FA1-4ABB-A95D-3807A2CB265E}"/>
                  </a:ext>
                </a:extLst>
              </p:cNvPr>
              <p:cNvSpPr/>
              <p:nvPr/>
            </p:nvSpPr>
            <p:spPr>
              <a:xfrm rot="19084100" flipH="1">
                <a:off x="1844149" y="5958600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15" name="Star: 4 Points 114">
                <a:extLst>
                  <a:ext uri="{FF2B5EF4-FFF2-40B4-BE49-F238E27FC236}">
                    <a16:creationId xmlns:a16="http://schemas.microsoft.com/office/drawing/2014/main" id="{DCDE8DC5-39D8-4614-9419-EECC0CA90935}"/>
                  </a:ext>
                </a:extLst>
              </p:cNvPr>
              <p:cNvSpPr/>
              <p:nvPr/>
            </p:nvSpPr>
            <p:spPr>
              <a:xfrm rot="18089047" flipH="1">
                <a:off x="2499765" y="5345558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16" name="Star: 4 Points 115">
                <a:extLst>
                  <a:ext uri="{FF2B5EF4-FFF2-40B4-BE49-F238E27FC236}">
                    <a16:creationId xmlns:a16="http://schemas.microsoft.com/office/drawing/2014/main" id="{CFD8A63C-3F17-471F-A754-4E4C32E4FD89}"/>
                  </a:ext>
                </a:extLst>
              </p:cNvPr>
              <p:cNvSpPr/>
              <p:nvPr/>
            </p:nvSpPr>
            <p:spPr>
              <a:xfrm rot="880852">
                <a:off x="1114387" y="5433386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17" name="Star: 4 Points 116">
                <a:extLst>
                  <a:ext uri="{FF2B5EF4-FFF2-40B4-BE49-F238E27FC236}">
                    <a16:creationId xmlns:a16="http://schemas.microsoft.com/office/drawing/2014/main" id="{25246C86-112A-4F98-857A-3B2A16048E8E}"/>
                  </a:ext>
                </a:extLst>
              </p:cNvPr>
              <p:cNvSpPr/>
              <p:nvPr/>
            </p:nvSpPr>
            <p:spPr>
              <a:xfrm rot="2051386">
                <a:off x="2673933" y="5438144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18" name="Star: 4 Points 117">
                <a:extLst>
                  <a:ext uri="{FF2B5EF4-FFF2-40B4-BE49-F238E27FC236}">
                    <a16:creationId xmlns:a16="http://schemas.microsoft.com/office/drawing/2014/main" id="{EB859C66-B634-40D5-9A18-1D4FAEE8B7A6}"/>
                  </a:ext>
                </a:extLst>
              </p:cNvPr>
              <p:cNvSpPr/>
              <p:nvPr/>
            </p:nvSpPr>
            <p:spPr>
              <a:xfrm rot="21547193">
                <a:off x="1522977" y="5317521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19" name="Star: 4 Points 118">
                <a:extLst>
                  <a:ext uri="{FF2B5EF4-FFF2-40B4-BE49-F238E27FC236}">
                    <a16:creationId xmlns:a16="http://schemas.microsoft.com/office/drawing/2014/main" id="{7F88D6C1-AD29-47D5-AC8F-9B80FEAF455E}"/>
                  </a:ext>
                </a:extLst>
              </p:cNvPr>
              <p:cNvSpPr/>
              <p:nvPr/>
            </p:nvSpPr>
            <p:spPr>
              <a:xfrm rot="956749" flipH="1">
                <a:off x="1499230" y="4931377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20" name="Star: 4 Points 119">
                <a:extLst>
                  <a:ext uri="{FF2B5EF4-FFF2-40B4-BE49-F238E27FC236}">
                    <a16:creationId xmlns:a16="http://schemas.microsoft.com/office/drawing/2014/main" id="{70AC0DAA-2A65-42E6-A0B3-D23358D0D34F}"/>
                  </a:ext>
                </a:extLst>
              </p:cNvPr>
              <p:cNvSpPr/>
              <p:nvPr/>
            </p:nvSpPr>
            <p:spPr>
              <a:xfrm rot="2714475" flipH="1">
                <a:off x="1651630" y="5083777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21" name="Star: 4 Points 120">
                <a:extLst>
                  <a:ext uri="{FF2B5EF4-FFF2-40B4-BE49-F238E27FC236}">
                    <a16:creationId xmlns:a16="http://schemas.microsoft.com/office/drawing/2014/main" id="{0B7D1629-8E72-484B-970D-DABCE8DFB20E}"/>
                  </a:ext>
                </a:extLst>
              </p:cNvPr>
              <p:cNvSpPr/>
              <p:nvPr/>
            </p:nvSpPr>
            <p:spPr>
              <a:xfrm rot="2423366" flipH="1">
                <a:off x="1044015" y="5159967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22" name="Star: 4 Points 121">
                <a:extLst>
                  <a:ext uri="{FF2B5EF4-FFF2-40B4-BE49-F238E27FC236}">
                    <a16:creationId xmlns:a16="http://schemas.microsoft.com/office/drawing/2014/main" id="{0C4E8759-18E5-4624-853F-627FDEA4766D}"/>
                  </a:ext>
                </a:extLst>
              </p:cNvPr>
              <p:cNvSpPr/>
              <p:nvPr/>
            </p:nvSpPr>
            <p:spPr>
              <a:xfrm rot="21228681" flipH="1">
                <a:off x="1395958" y="5544286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23" name="Star: 4 Points 122">
                <a:extLst>
                  <a:ext uri="{FF2B5EF4-FFF2-40B4-BE49-F238E27FC236}">
                    <a16:creationId xmlns:a16="http://schemas.microsoft.com/office/drawing/2014/main" id="{ADD4F7D3-C215-446A-A190-1D768554A7C3}"/>
                  </a:ext>
                </a:extLst>
              </p:cNvPr>
              <p:cNvSpPr/>
              <p:nvPr/>
            </p:nvSpPr>
            <p:spPr>
              <a:xfrm rot="956749" flipH="1">
                <a:off x="1018374" y="4643509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24" name="Star: 4 Points 123">
                <a:extLst>
                  <a:ext uri="{FF2B5EF4-FFF2-40B4-BE49-F238E27FC236}">
                    <a16:creationId xmlns:a16="http://schemas.microsoft.com/office/drawing/2014/main" id="{6A02BCDC-ACF2-4D4E-983E-7FD6AA19B98A}"/>
                  </a:ext>
                </a:extLst>
              </p:cNvPr>
              <p:cNvSpPr/>
              <p:nvPr/>
            </p:nvSpPr>
            <p:spPr>
              <a:xfrm rot="956749" flipH="1">
                <a:off x="1804030" y="5236177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25" name="Star: 4 Points 124">
                <a:extLst>
                  <a:ext uri="{FF2B5EF4-FFF2-40B4-BE49-F238E27FC236}">
                    <a16:creationId xmlns:a16="http://schemas.microsoft.com/office/drawing/2014/main" id="{D61B4EA7-7135-426C-9535-DE44D68B38CE}"/>
                  </a:ext>
                </a:extLst>
              </p:cNvPr>
              <p:cNvSpPr/>
              <p:nvPr/>
            </p:nvSpPr>
            <p:spPr>
              <a:xfrm rot="2273814" flipH="1">
                <a:off x="1646299" y="5236176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26" name="Star: 4 Points 125">
                <a:extLst>
                  <a:ext uri="{FF2B5EF4-FFF2-40B4-BE49-F238E27FC236}">
                    <a16:creationId xmlns:a16="http://schemas.microsoft.com/office/drawing/2014/main" id="{3334EE0B-4916-402B-8784-8B32864C1CB7}"/>
                  </a:ext>
                </a:extLst>
              </p:cNvPr>
              <p:cNvSpPr/>
              <p:nvPr/>
            </p:nvSpPr>
            <p:spPr>
              <a:xfrm rot="4364163" flipH="1">
                <a:off x="1020650" y="5619038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27" name="Star: 4 Points 126">
                <a:extLst>
                  <a:ext uri="{FF2B5EF4-FFF2-40B4-BE49-F238E27FC236}">
                    <a16:creationId xmlns:a16="http://schemas.microsoft.com/office/drawing/2014/main" id="{9E5244CF-4CD1-4253-9252-998718D9AE0A}"/>
                  </a:ext>
                </a:extLst>
              </p:cNvPr>
              <p:cNvSpPr/>
              <p:nvPr/>
            </p:nvSpPr>
            <p:spPr>
              <a:xfrm rot="956749" flipH="1">
                <a:off x="1072446" y="5020467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28" name="Star: 4 Points 127">
                <a:extLst>
                  <a:ext uri="{FF2B5EF4-FFF2-40B4-BE49-F238E27FC236}">
                    <a16:creationId xmlns:a16="http://schemas.microsoft.com/office/drawing/2014/main" id="{F5486425-A072-43EE-9FCB-B5B5C9763284}"/>
                  </a:ext>
                </a:extLst>
              </p:cNvPr>
              <p:cNvSpPr/>
              <p:nvPr/>
            </p:nvSpPr>
            <p:spPr>
              <a:xfrm rot="2960242" flipH="1">
                <a:off x="1168366" y="5112872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29" name="Star: 4 Points 128">
                <a:extLst>
                  <a:ext uri="{FF2B5EF4-FFF2-40B4-BE49-F238E27FC236}">
                    <a16:creationId xmlns:a16="http://schemas.microsoft.com/office/drawing/2014/main" id="{83FA503F-46D9-4580-9FFC-7E92F410611D}"/>
                  </a:ext>
                </a:extLst>
              </p:cNvPr>
              <p:cNvSpPr/>
              <p:nvPr/>
            </p:nvSpPr>
            <p:spPr>
              <a:xfrm rot="21342073" flipH="1">
                <a:off x="1465993" y="4712638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30" name="Star: 4 Points 129">
                <a:extLst>
                  <a:ext uri="{FF2B5EF4-FFF2-40B4-BE49-F238E27FC236}">
                    <a16:creationId xmlns:a16="http://schemas.microsoft.com/office/drawing/2014/main" id="{7C2D4BA1-4654-42BA-A4BC-AA10674E56B7}"/>
                  </a:ext>
                </a:extLst>
              </p:cNvPr>
              <p:cNvSpPr/>
              <p:nvPr/>
            </p:nvSpPr>
            <p:spPr>
              <a:xfrm rot="1951802" flipH="1">
                <a:off x="1514092" y="5236176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31" name="Star: 4 Points 130">
                <a:extLst>
                  <a:ext uri="{FF2B5EF4-FFF2-40B4-BE49-F238E27FC236}">
                    <a16:creationId xmlns:a16="http://schemas.microsoft.com/office/drawing/2014/main" id="{8AF060F7-4D80-4289-AFF7-F4F582EC7733}"/>
                  </a:ext>
                </a:extLst>
              </p:cNvPr>
              <p:cNvSpPr/>
              <p:nvPr/>
            </p:nvSpPr>
            <p:spPr>
              <a:xfrm rot="956749" flipH="1">
                <a:off x="1643991" y="4944483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32" name="Star: 5 Points 131">
                <a:extLst>
                  <a:ext uri="{FF2B5EF4-FFF2-40B4-BE49-F238E27FC236}">
                    <a16:creationId xmlns:a16="http://schemas.microsoft.com/office/drawing/2014/main" id="{90F64EF7-596C-4A3D-B4A2-0AD8CF55493D}"/>
                  </a:ext>
                </a:extLst>
              </p:cNvPr>
              <p:cNvSpPr/>
              <p:nvPr/>
            </p:nvSpPr>
            <p:spPr>
              <a:xfrm rot="17063836">
                <a:off x="2681934" y="341145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33" name="Star: 5 Points 132">
                <a:extLst>
                  <a:ext uri="{FF2B5EF4-FFF2-40B4-BE49-F238E27FC236}">
                    <a16:creationId xmlns:a16="http://schemas.microsoft.com/office/drawing/2014/main" id="{2DC45C0D-13DB-4397-8FFB-F1531CB9F194}"/>
                  </a:ext>
                </a:extLst>
              </p:cNvPr>
              <p:cNvSpPr/>
              <p:nvPr/>
            </p:nvSpPr>
            <p:spPr>
              <a:xfrm rot="10800000">
                <a:off x="2505963" y="332497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34" name="Star: 5 Points 133">
                <a:extLst>
                  <a:ext uri="{FF2B5EF4-FFF2-40B4-BE49-F238E27FC236}">
                    <a16:creationId xmlns:a16="http://schemas.microsoft.com/office/drawing/2014/main" id="{4CDC61C0-8138-42EF-B517-597D9A10C641}"/>
                  </a:ext>
                </a:extLst>
              </p:cNvPr>
              <p:cNvSpPr/>
              <p:nvPr/>
            </p:nvSpPr>
            <p:spPr>
              <a:xfrm rot="507967">
                <a:off x="2277844" y="337018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35" name="Star: 5 Points 134">
                <a:extLst>
                  <a:ext uri="{FF2B5EF4-FFF2-40B4-BE49-F238E27FC236}">
                    <a16:creationId xmlns:a16="http://schemas.microsoft.com/office/drawing/2014/main" id="{804B9971-A975-4FD7-9377-6FCB4F375FC6}"/>
                  </a:ext>
                </a:extLst>
              </p:cNvPr>
              <p:cNvSpPr/>
              <p:nvPr/>
            </p:nvSpPr>
            <p:spPr>
              <a:xfrm rot="16200000">
                <a:off x="2521203" y="306297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36" name="Star: 5 Points 135">
                <a:extLst>
                  <a:ext uri="{FF2B5EF4-FFF2-40B4-BE49-F238E27FC236}">
                    <a16:creationId xmlns:a16="http://schemas.microsoft.com/office/drawing/2014/main" id="{19DCB6D2-FF82-4ED7-B311-A73C39A08E95}"/>
                  </a:ext>
                </a:extLst>
              </p:cNvPr>
              <p:cNvSpPr/>
              <p:nvPr/>
            </p:nvSpPr>
            <p:spPr>
              <a:xfrm rot="12668564">
                <a:off x="2241151" y="322577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37" name="Star: 5 Points 136">
                <a:extLst>
                  <a:ext uri="{FF2B5EF4-FFF2-40B4-BE49-F238E27FC236}">
                    <a16:creationId xmlns:a16="http://schemas.microsoft.com/office/drawing/2014/main" id="{D96600FA-3A8F-435D-B1E9-7F114E0734F1}"/>
                  </a:ext>
                </a:extLst>
              </p:cNvPr>
              <p:cNvSpPr/>
              <p:nvPr/>
            </p:nvSpPr>
            <p:spPr>
              <a:xfrm rot="13173982">
                <a:off x="2547469" y="347341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38" name="Star: 5 Points 137">
                <a:extLst>
                  <a:ext uri="{FF2B5EF4-FFF2-40B4-BE49-F238E27FC236}">
                    <a16:creationId xmlns:a16="http://schemas.microsoft.com/office/drawing/2014/main" id="{06FB511B-0319-4457-93D6-C527AA62BC94}"/>
                  </a:ext>
                </a:extLst>
              </p:cNvPr>
              <p:cNvSpPr/>
              <p:nvPr/>
            </p:nvSpPr>
            <p:spPr>
              <a:xfrm rot="14850624">
                <a:off x="2647722" y="314124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39" name="Star: 5 Points 138">
                <a:extLst>
                  <a:ext uri="{FF2B5EF4-FFF2-40B4-BE49-F238E27FC236}">
                    <a16:creationId xmlns:a16="http://schemas.microsoft.com/office/drawing/2014/main" id="{2C7F870A-9ABB-4869-9019-F601D10123A9}"/>
                  </a:ext>
                </a:extLst>
              </p:cNvPr>
              <p:cNvSpPr/>
              <p:nvPr/>
            </p:nvSpPr>
            <p:spPr>
              <a:xfrm rot="20619201">
                <a:off x="2208074" y="349695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0" name="Star: 5 Points 139">
                <a:extLst>
                  <a:ext uri="{FF2B5EF4-FFF2-40B4-BE49-F238E27FC236}">
                    <a16:creationId xmlns:a16="http://schemas.microsoft.com/office/drawing/2014/main" id="{2DC222F1-B853-4C1F-80FC-C248E1A3A9FE}"/>
                  </a:ext>
                </a:extLst>
              </p:cNvPr>
              <p:cNvSpPr/>
              <p:nvPr/>
            </p:nvSpPr>
            <p:spPr>
              <a:xfrm rot="18038737">
                <a:off x="2138338" y="297177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1" name="Star: 5 Points 140">
                <a:extLst>
                  <a:ext uri="{FF2B5EF4-FFF2-40B4-BE49-F238E27FC236}">
                    <a16:creationId xmlns:a16="http://schemas.microsoft.com/office/drawing/2014/main" id="{345911B0-6287-4556-BA2F-5A1AAEF892C4}"/>
                  </a:ext>
                </a:extLst>
              </p:cNvPr>
              <p:cNvSpPr/>
              <p:nvPr/>
            </p:nvSpPr>
            <p:spPr>
              <a:xfrm rot="18038737">
                <a:off x="2673002" y="356888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2" name="Star: 5 Points 141">
                <a:extLst>
                  <a:ext uri="{FF2B5EF4-FFF2-40B4-BE49-F238E27FC236}">
                    <a16:creationId xmlns:a16="http://schemas.microsoft.com/office/drawing/2014/main" id="{2554A322-2657-4D21-8FC3-E49E3684C91F}"/>
                  </a:ext>
                </a:extLst>
              </p:cNvPr>
              <p:cNvSpPr/>
              <p:nvPr/>
            </p:nvSpPr>
            <p:spPr>
              <a:xfrm rot="17240601">
                <a:off x="2604174" y="334118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3" name="Star: 5 Points 142">
                <a:extLst>
                  <a:ext uri="{FF2B5EF4-FFF2-40B4-BE49-F238E27FC236}">
                    <a16:creationId xmlns:a16="http://schemas.microsoft.com/office/drawing/2014/main" id="{7283A34C-593D-49B5-909D-ADC21F3382FE}"/>
                  </a:ext>
                </a:extLst>
              </p:cNvPr>
              <p:cNvSpPr/>
              <p:nvPr/>
            </p:nvSpPr>
            <p:spPr>
              <a:xfrm rot="14539678">
                <a:off x="2582516" y="319106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4" name="Star: 5 Points 143">
                <a:extLst>
                  <a:ext uri="{FF2B5EF4-FFF2-40B4-BE49-F238E27FC236}">
                    <a16:creationId xmlns:a16="http://schemas.microsoft.com/office/drawing/2014/main" id="{603975DF-46BE-4171-A9E5-DDB76631C077}"/>
                  </a:ext>
                </a:extLst>
              </p:cNvPr>
              <p:cNvSpPr/>
              <p:nvPr/>
            </p:nvSpPr>
            <p:spPr>
              <a:xfrm rot="18038737">
                <a:off x="2312878" y="351493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5" name="Star: 5 Points 144">
                <a:extLst>
                  <a:ext uri="{FF2B5EF4-FFF2-40B4-BE49-F238E27FC236}">
                    <a16:creationId xmlns:a16="http://schemas.microsoft.com/office/drawing/2014/main" id="{97346171-3C08-4B1D-9E6F-8DA3D3BDA532}"/>
                  </a:ext>
                </a:extLst>
              </p:cNvPr>
              <p:cNvSpPr/>
              <p:nvPr/>
            </p:nvSpPr>
            <p:spPr>
              <a:xfrm rot="16832519">
                <a:off x="2110481" y="340991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6" name="Star: 5 Points 145">
                <a:extLst>
                  <a:ext uri="{FF2B5EF4-FFF2-40B4-BE49-F238E27FC236}">
                    <a16:creationId xmlns:a16="http://schemas.microsoft.com/office/drawing/2014/main" id="{F73C8FEC-A7B4-4A2B-A181-D7D3B6E12185}"/>
                  </a:ext>
                </a:extLst>
              </p:cNvPr>
              <p:cNvSpPr/>
              <p:nvPr/>
            </p:nvSpPr>
            <p:spPr>
              <a:xfrm rot="18038737">
                <a:off x="2188883" y="310019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7" name="Star: 5 Points 146">
                <a:extLst>
                  <a:ext uri="{FF2B5EF4-FFF2-40B4-BE49-F238E27FC236}">
                    <a16:creationId xmlns:a16="http://schemas.microsoft.com/office/drawing/2014/main" id="{97EF62E4-7D2C-4A66-806C-89F9DB092754}"/>
                  </a:ext>
                </a:extLst>
              </p:cNvPr>
              <p:cNvSpPr/>
              <p:nvPr/>
            </p:nvSpPr>
            <p:spPr>
              <a:xfrm rot="18038737">
                <a:off x="2408799" y="298160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8" name="Star: 5 Points 147">
                <a:extLst>
                  <a:ext uri="{FF2B5EF4-FFF2-40B4-BE49-F238E27FC236}">
                    <a16:creationId xmlns:a16="http://schemas.microsoft.com/office/drawing/2014/main" id="{28F204B2-4D7D-437D-B63E-6AB8564DB659}"/>
                  </a:ext>
                </a:extLst>
              </p:cNvPr>
              <p:cNvSpPr/>
              <p:nvPr/>
            </p:nvSpPr>
            <p:spPr>
              <a:xfrm rot="16200000">
                <a:off x="2117889" y="665643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9" name="Star: 5 Points 148">
                <a:extLst>
                  <a:ext uri="{FF2B5EF4-FFF2-40B4-BE49-F238E27FC236}">
                    <a16:creationId xmlns:a16="http://schemas.microsoft.com/office/drawing/2014/main" id="{2369DBED-C7AE-484F-97EF-76237FAE8ACE}"/>
                  </a:ext>
                </a:extLst>
              </p:cNvPr>
              <p:cNvSpPr/>
              <p:nvPr/>
            </p:nvSpPr>
            <p:spPr>
              <a:xfrm rot="583753">
                <a:off x="2197606" y="970443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0" name="Star: 5 Points 149">
                <a:extLst>
                  <a:ext uri="{FF2B5EF4-FFF2-40B4-BE49-F238E27FC236}">
                    <a16:creationId xmlns:a16="http://schemas.microsoft.com/office/drawing/2014/main" id="{F3AEFD4F-9E91-425B-B91D-33CF7E58B68A}"/>
                  </a:ext>
                </a:extLst>
              </p:cNvPr>
              <p:cNvSpPr/>
              <p:nvPr/>
            </p:nvSpPr>
            <p:spPr>
              <a:xfrm rot="17063836">
                <a:off x="2541518" y="105813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1" name="Star: 5 Points 150">
                <a:extLst>
                  <a:ext uri="{FF2B5EF4-FFF2-40B4-BE49-F238E27FC236}">
                    <a16:creationId xmlns:a16="http://schemas.microsoft.com/office/drawing/2014/main" id="{3F4C8FBE-604B-4659-B946-372DAD2ED6AD}"/>
                  </a:ext>
                </a:extLst>
              </p:cNvPr>
              <p:cNvSpPr/>
              <p:nvPr/>
            </p:nvSpPr>
            <p:spPr>
              <a:xfrm rot="10800000">
                <a:off x="2365547" y="97165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2" name="Star: 5 Points 151">
                <a:extLst>
                  <a:ext uri="{FF2B5EF4-FFF2-40B4-BE49-F238E27FC236}">
                    <a16:creationId xmlns:a16="http://schemas.microsoft.com/office/drawing/2014/main" id="{F16CD4AA-0CC0-4B3B-9623-6710791DFA3E}"/>
                  </a:ext>
                </a:extLst>
              </p:cNvPr>
              <p:cNvSpPr/>
              <p:nvPr/>
            </p:nvSpPr>
            <p:spPr>
              <a:xfrm rot="507967">
                <a:off x="2137428" y="101686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3" name="Star: 5 Points 152">
                <a:extLst>
                  <a:ext uri="{FF2B5EF4-FFF2-40B4-BE49-F238E27FC236}">
                    <a16:creationId xmlns:a16="http://schemas.microsoft.com/office/drawing/2014/main" id="{C6CF8EE0-BB24-4FA3-AA5F-C47977613F68}"/>
                  </a:ext>
                </a:extLst>
              </p:cNvPr>
              <p:cNvSpPr/>
              <p:nvPr/>
            </p:nvSpPr>
            <p:spPr>
              <a:xfrm rot="16200000">
                <a:off x="2380787" y="70965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4" name="Star: 5 Points 153">
                <a:extLst>
                  <a:ext uri="{FF2B5EF4-FFF2-40B4-BE49-F238E27FC236}">
                    <a16:creationId xmlns:a16="http://schemas.microsoft.com/office/drawing/2014/main" id="{F9B4E552-9202-4B5D-8B37-272ABC4DD003}"/>
                  </a:ext>
                </a:extLst>
              </p:cNvPr>
              <p:cNvSpPr/>
              <p:nvPr/>
            </p:nvSpPr>
            <p:spPr>
              <a:xfrm rot="13173982">
                <a:off x="2407053" y="112009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5" name="Star: 5 Points 154">
                <a:extLst>
                  <a:ext uri="{FF2B5EF4-FFF2-40B4-BE49-F238E27FC236}">
                    <a16:creationId xmlns:a16="http://schemas.microsoft.com/office/drawing/2014/main" id="{3D071450-B21B-4BF8-B936-CB65D22D666B}"/>
                  </a:ext>
                </a:extLst>
              </p:cNvPr>
              <p:cNvSpPr/>
              <p:nvPr/>
            </p:nvSpPr>
            <p:spPr>
              <a:xfrm rot="20619201">
                <a:off x="2067658" y="114363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6" name="Star: 5 Points 155">
                <a:extLst>
                  <a:ext uri="{FF2B5EF4-FFF2-40B4-BE49-F238E27FC236}">
                    <a16:creationId xmlns:a16="http://schemas.microsoft.com/office/drawing/2014/main" id="{8D7EB43E-784B-4E8C-933F-76FFE6596839}"/>
                  </a:ext>
                </a:extLst>
              </p:cNvPr>
              <p:cNvSpPr/>
              <p:nvPr/>
            </p:nvSpPr>
            <p:spPr>
              <a:xfrm rot="14457571">
                <a:off x="1977527" y="913752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7" name="Star: 5 Points 156">
                <a:extLst>
                  <a:ext uri="{FF2B5EF4-FFF2-40B4-BE49-F238E27FC236}">
                    <a16:creationId xmlns:a16="http://schemas.microsoft.com/office/drawing/2014/main" id="{76467259-0877-42DC-BA65-D80D4BC2C5AF}"/>
                  </a:ext>
                </a:extLst>
              </p:cNvPr>
              <p:cNvSpPr/>
              <p:nvPr/>
            </p:nvSpPr>
            <p:spPr>
              <a:xfrm rot="18038737">
                <a:off x="1997922" y="61845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8" name="Star: 5 Points 157">
                <a:extLst>
                  <a:ext uri="{FF2B5EF4-FFF2-40B4-BE49-F238E27FC236}">
                    <a16:creationId xmlns:a16="http://schemas.microsoft.com/office/drawing/2014/main" id="{D462CC34-EBED-42FB-B970-7141EA234BDD}"/>
                  </a:ext>
                </a:extLst>
              </p:cNvPr>
              <p:cNvSpPr/>
              <p:nvPr/>
            </p:nvSpPr>
            <p:spPr>
              <a:xfrm rot="18038737">
                <a:off x="2532586" y="121555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9" name="Star: 5 Points 158">
                <a:extLst>
                  <a:ext uri="{FF2B5EF4-FFF2-40B4-BE49-F238E27FC236}">
                    <a16:creationId xmlns:a16="http://schemas.microsoft.com/office/drawing/2014/main" id="{BFD9C66C-538B-4217-A2C9-8E6B90782D3D}"/>
                  </a:ext>
                </a:extLst>
              </p:cNvPr>
              <p:cNvSpPr/>
              <p:nvPr/>
            </p:nvSpPr>
            <p:spPr>
              <a:xfrm rot="17240601">
                <a:off x="2463758" y="98786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0" name="Star: 5 Points 159">
                <a:extLst>
                  <a:ext uri="{FF2B5EF4-FFF2-40B4-BE49-F238E27FC236}">
                    <a16:creationId xmlns:a16="http://schemas.microsoft.com/office/drawing/2014/main" id="{DC3C0F38-AC2D-42C9-9262-AE906304234F}"/>
                  </a:ext>
                </a:extLst>
              </p:cNvPr>
              <p:cNvSpPr/>
              <p:nvPr/>
            </p:nvSpPr>
            <p:spPr>
              <a:xfrm rot="14539678">
                <a:off x="2442100" y="83774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1" name="Star: 5 Points 160">
                <a:extLst>
                  <a:ext uri="{FF2B5EF4-FFF2-40B4-BE49-F238E27FC236}">
                    <a16:creationId xmlns:a16="http://schemas.microsoft.com/office/drawing/2014/main" id="{D7ADC08F-28DA-4593-94D9-3C16ED210058}"/>
                  </a:ext>
                </a:extLst>
              </p:cNvPr>
              <p:cNvSpPr/>
              <p:nvPr/>
            </p:nvSpPr>
            <p:spPr>
              <a:xfrm rot="18868091">
                <a:off x="2177383" y="88593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2" name="Star: 5 Points 161">
                <a:extLst>
                  <a:ext uri="{FF2B5EF4-FFF2-40B4-BE49-F238E27FC236}">
                    <a16:creationId xmlns:a16="http://schemas.microsoft.com/office/drawing/2014/main" id="{37942D08-49C2-478E-9D7D-BA2BBC14B32B}"/>
                  </a:ext>
                </a:extLst>
              </p:cNvPr>
              <p:cNvSpPr/>
              <p:nvPr/>
            </p:nvSpPr>
            <p:spPr>
              <a:xfrm rot="18038737">
                <a:off x="2172462" y="116160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3" name="Star: 5 Points 162">
                <a:extLst>
                  <a:ext uri="{FF2B5EF4-FFF2-40B4-BE49-F238E27FC236}">
                    <a16:creationId xmlns:a16="http://schemas.microsoft.com/office/drawing/2014/main" id="{BD7C419D-716B-4CC4-84BE-3256D1ED5009}"/>
                  </a:ext>
                </a:extLst>
              </p:cNvPr>
              <p:cNvSpPr/>
              <p:nvPr/>
            </p:nvSpPr>
            <p:spPr>
              <a:xfrm rot="18038737">
                <a:off x="2268383" y="62828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4" name="Star: 5 Points 163">
                <a:extLst>
                  <a:ext uri="{FF2B5EF4-FFF2-40B4-BE49-F238E27FC236}">
                    <a16:creationId xmlns:a16="http://schemas.microsoft.com/office/drawing/2014/main" id="{78ACFD87-8D5D-430F-A8E3-CD6319BD2261}"/>
                  </a:ext>
                </a:extLst>
              </p:cNvPr>
              <p:cNvSpPr/>
              <p:nvPr/>
            </p:nvSpPr>
            <p:spPr>
              <a:xfrm rot="13653097">
                <a:off x="1935866" y="3491273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5" name="Star: 5 Points 164">
                <a:extLst>
                  <a:ext uri="{FF2B5EF4-FFF2-40B4-BE49-F238E27FC236}">
                    <a16:creationId xmlns:a16="http://schemas.microsoft.com/office/drawing/2014/main" id="{5BE52230-3CC5-40C0-991A-E023074CD42B}"/>
                  </a:ext>
                </a:extLst>
              </p:cNvPr>
              <p:cNvSpPr/>
              <p:nvPr/>
            </p:nvSpPr>
            <p:spPr>
              <a:xfrm rot="15491834">
                <a:off x="1011358" y="3552226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6" name="Star: 5 Points 165">
                <a:extLst>
                  <a:ext uri="{FF2B5EF4-FFF2-40B4-BE49-F238E27FC236}">
                    <a16:creationId xmlns:a16="http://schemas.microsoft.com/office/drawing/2014/main" id="{4AB523AC-5943-4F07-A28E-49E485DD89FC}"/>
                  </a:ext>
                </a:extLst>
              </p:cNvPr>
              <p:cNvSpPr/>
              <p:nvPr/>
            </p:nvSpPr>
            <p:spPr>
              <a:xfrm rot="19636850">
                <a:off x="2450215" y="3984260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7" name="Star: 5 Points 166">
                <a:extLst>
                  <a:ext uri="{FF2B5EF4-FFF2-40B4-BE49-F238E27FC236}">
                    <a16:creationId xmlns:a16="http://schemas.microsoft.com/office/drawing/2014/main" id="{590BC8CD-5B63-4C64-BA1E-1F4FA15E5633}"/>
                  </a:ext>
                </a:extLst>
              </p:cNvPr>
              <p:cNvSpPr/>
              <p:nvPr/>
            </p:nvSpPr>
            <p:spPr>
              <a:xfrm rot="14516933">
                <a:off x="2359495" y="388376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8" name="Star: 5 Points 167">
                <a:extLst>
                  <a:ext uri="{FF2B5EF4-FFF2-40B4-BE49-F238E27FC236}">
                    <a16:creationId xmlns:a16="http://schemas.microsoft.com/office/drawing/2014/main" id="{65EAB2E1-91B0-4933-93F6-A6A28C46B8FC}"/>
                  </a:ext>
                </a:extLst>
              </p:cNvPr>
              <p:cNvSpPr/>
              <p:nvPr/>
            </p:nvSpPr>
            <p:spPr>
              <a:xfrm rot="19561064">
                <a:off x="2101080" y="357968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9" name="Star: 5 Points 168">
                <a:extLst>
                  <a:ext uri="{FF2B5EF4-FFF2-40B4-BE49-F238E27FC236}">
                    <a16:creationId xmlns:a16="http://schemas.microsoft.com/office/drawing/2014/main" id="{9619AF7A-177E-4237-B06D-67247EED5C7E}"/>
                  </a:ext>
                </a:extLst>
              </p:cNvPr>
              <p:cNvSpPr/>
              <p:nvPr/>
            </p:nvSpPr>
            <p:spPr>
              <a:xfrm rot="13653097">
                <a:off x="1957981" y="2975132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0" name="Star: 5 Points 169">
                <a:extLst>
                  <a:ext uri="{FF2B5EF4-FFF2-40B4-BE49-F238E27FC236}">
                    <a16:creationId xmlns:a16="http://schemas.microsoft.com/office/drawing/2014/main" id="{28532BAD-2C58-4640-8DAA-88870DF5CEF2}"/>
                  </a:ext>
                </a:extLst>
              </p:cNvPr>
              <p:cNvSpPr/>
              <p:nvPr/>
            </p:nvSpPr>
            <p:spPr>
              <a:xfrm rot="15069990">
                <a:off x="2093682" y="388327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1" name="Star: 5 Points 170">
                <a:extLst>
                  <a:ext uri="{FF2B5EF4-FFF2-40B4-BE49-F238E27FC236}">
                    <a16:creationId xmlns:a16="http://schemas.microsoft.com/office/drawing/2014/main" id="{2BC66FF3-1873-4E5B-A5B9-DC7059C0F352}"/>
                  </a:ext>
                </a:extLst>
              </p:cNvPr>
              <p:cNvSpPr/>
              <p:nvPr/>
            </p:nvSpPr>
            <p:spPr>
              <a:xfrm rot="7792940">
                <a:off x="2596758" y="3726224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2" name="Star: 5 Points 171">
                <a:extLst>
                  <a:ext uri="{FF2B5EF4-FFF2-40B4-BE49-F238E27FC236}">
                    <a16:creationId xmlns:a16="http://schemas.microsoft.com/office/drawing/2014/main" id="{3809E29E-3063-4ED8-9270-E0DDA5663ABA}"/>
                  </a:ext>
                </a:extLst>
              </p:cNvPr>
              <p:cNvSpPr/>
              <p:nvPr/>
            </p:nvSpPr>
            <p:spPr>
              <a:xfrm rot="18072298">
                <a:off x="1885635" y="396926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3" name="Star: 5 Points 172">
                <a:extLst>
                  <a:ext uri="{FF2B5EF4-FFF2-40B4-BE49-F238E27FC236}">
                    <a16:creationId xmlns:a16="http://schemas.microsoft.com/office/drawing/2014/main" id="{B513DB04-E103-4F9D-BF08-1095DE102BD4}"/>
                  </a:ext>
                </a:extLst>
              </p:cNvPr>
              <p:cNvSpPr/>
              <p:nvPr/>
            </p:nvSpPr>
            <p:spPr>
              <a:xfrm rot="15491834">
                <a:off x="1815899" y="344408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4" name="Star: 5 Points 173">
                <a:extLst>
                  <a:ext uri="{FF2B5EF4-FFF2-40B4-BE49-F238E27FC236}">
                    <a16:creationId xmlns:a16="http://schemas.microsoft.com/office/drawing/2014/main" id="{5A63BCF1-E759-4CA3-80E2-1F5B0C58478F}"/>
                  </a:ext>
                </a:extLst>
              </p:cNvPr>
              <p:cNvSpPr/>
              <p:nvPr/>
            </p:nvSpPr>
            <p:spPr>
              <a:xfrm rot="15491834">
                <a:off x="2350563" y="404118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5" name="Star: 5 Points 174">
                <a:extLst>
                  <a:ext uri="{FF2B5EF4-FFF2-40B4-BE49-F238E27FC236}">
                    <a16:creationId xmlns:a16="http://schemas.microsoft.com/office/drawing/2014/main" id="{D7FDA8B7-4B0D-431D-A99A-6547BC849BEA}"/>
                  </a:ext>
                </a:extLst>
              </p:cNvPr>
              <p:cNvSpPr/>
              <p:nvPr/>
            </p:nvSpPr>
            <p:spPr>
              <a:xfrm rot="14693698">
                <a:off x="2281735" y="381349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6" name="Star: 5 Points 175">
                <a:extLst>
                  <a:ext uri="{FF2B5EF4-FFF2-40B4-BE49-F238E27FC236}">
                    <a16:creationId xmlns:a16="http://schemas.microsoft.com/office/drawing/2014/main" id="{88235B80-3DC9-4418-BF15-72F5FAC9DAA4}"/>
                  </a:ext>
                </a:extLst>
              </p:cNvPr>
              <p:cNvSpPr/>
              <p:nvPr/>
            </p:nvSpPr>
            <p:spPr>
              <a:xfrm rot="11992775">
                <a:off x="2260077" y="366337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7" name="Star: 5 Points 176">
                <a:extLst>
                  <a:ext uri="{FF2B5EF4-FFF2-40B4-BE49-F238E27FC236}">
                    <a16:creationId xmlns:a16="http://schemas.microsoft.com/office/drawing/2014/main" id="{8325113E-8439-4E7F-9CBD-01084736FFC6}"/>
                  </a:ext>
                </a:extLst>
              </p:cNvPr>
              <p:cNvSpPr/>
              <p:nvPr/>
            </p:nvSpPr>
            <p:spPr>
              <a:xfrm rot="16321188">
                <a:off x="1995360" y="371156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8" name="Star: 5 Points 177">
                <a:extLst>
                  <a:ext uri="{FF2B5EF4-FFF2-40B4-BE49-F238E27FC236}">
                    <a16:creationId xmlns:a16="http://schemas.microsoft.com/office/drawing/2014/main" id="{00B6F8E7-DE09-4B3A-B0E2-BC7852659719}"/>
                  </a:ext>
                </a:extLst>
              </p:cNvPr>
              <p:cNvSpPr/>
              <p:nvPr/>
            </p:nvSpPr>
            <p:spPr>
              <a:xfrm rot="15491834">
                <a:off x="1026808" y="425235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9" name="Star: 5 Points 178">
                <a:extLst>
                  <a:ext uri="{FF2B5EF4-FFF2-40B4-BE49-F238E27FC236}">
                    <a16:creationId xmlns:a16="http://schemas.microsoft.com/office/drawing/2014/main" id="{1FD8ED4D-6784-48FE-9D23-2BE739099D80}"/>
                  </a:ext>
                </a:extLst>
              </p:cNvPr>
              <p:cNvSpPr/>
              <p:nvPr/>
            </p:nvSpPr>
            <p:spPr>
              <a:xfrm rot="14285616">
                <a:off x="1788042" y="388222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0" name="Star: 5 Points 179">
                <a:extLst>
                  <a:ext uri="{FF2B5EF4-FFF2-40B4-BE49-F238E27FC236}">
                    <a16:creationId xmlns:a16="http://schemas.microsoft.com/office/drawing/2014/main" id="{57FD6F7E-79AD-4CF9-B1B3-D14AC99FBD8C}"/>
                  </a:ext>
                </a:extLst>
              </p:cNvPr>
              <p:cNvSpPr/>
              <p:nvPr/>
            </p:nvSpPr>
            <p:spPr>
              <a:xfrm rot="15491834">
                <a:off x="1866444" y="357250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1" name="Star: 5 Points 180">
                <a:extLst>
                  <a:ext uri="{FF2B5EF4-FFF2-40B4-BE49-F238E27FC236}">
                    <a16:creationId xmlns:a16="http://schemas.microsoft.com/office/drawing/2014/main" id="{26E988CA-725F-4966-BFEA-6EBE128F3B23}"/>
                  </a:ext>
                </a:extLst>
              </p:cNvPr>
              <p:cNvSpPr/>
              <p:nvPr/>
            </p:nvSpPr>
            <p:spPr>
              <a:xfrm rot="15491834">
                <a:off x="1200603" y="343658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2" name="Star: 5 Points 181">
                <a:extLst>
                  <a:ext uri="{FF2B5EF4-FFF2-40B4-BE49-F238E27FC236}">
                    <a16:creationId xmlns:a16="http://schemas.microsoft.com/office/drawing/2014/main" id="{B3B7F4EC-F37D-4947-A6B2-CF16A2668864}"/>
                  </a:ext>
                </a:extLst>
              </p:cNvPr>
              <p:cNvSpPr/>
              <p:nvPr/>
            </p:nvSpPr>
            <p:spPr>
              <a:xfrm rot="16200000">
                <a:off x="1971736" y="5256705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3" name="Star: 5 Points 182">
                <a:extLst>
                  <a:ext uri="{FF2B5EF4-FFF2-40B4-BE49-F238E27FC236}">
                    <a16:creationId xmlns:a16="http://schemas.microsoft.com/office/drawing/2014/main" id="{A14A60B1-8A4B-4CF6-8B9E-CFEA26DB1D0B}"/>
                  </a:ext>
                </a:extLst>
              </p:cNvPr>
              <p:cNvSpPr/>
              <p:nvPr/>
            </p:nvSpPr>
            <p:spPr>
              <a:xfrm rot="583753">
                <a:off x="1329379" y="6302926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4" name="Star: 5 Points 183">
                <a:extLst>
                  <a:ext uri="{FF2B5EF4-FFF2-40B4-BE49-F238E27FC236}">
                    <a16:creationId xmlns:a16="http://schemas.microsoft.com/office/drawing/2014/main" id="{BCFE959E-790F-4F99-91E8-C68CB2E1D037}"/>
                  </a:ext>
                </a:extLst>
              </p:cNvPr>
              <p:cNvSpPr/>
              <p:nvPr/>
            </p:nvSpPr>
            <p:spPr>
              <a:xfrm rot="17063836">
                <a:off x="2297155" y="5695042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5" name="Star: 5 Points 184">
                <a:extLst>
                  <a:ext uri="{FF2B5EF4-FFF2-40B4-BE49-F238E27FC236}">
                    <a16:creationId xmlns:a16="http://schemas.microsoft.com/office/drawing/2014/main" id="{65538D09-AED9-403B-82AB-AA21425DC5A8}"/>
                  </a:ext>
                </a:extLst>
              </p:cNvPr>
              <p:cNvSpPr/>
              <p:nvPr/>
            </p:nvSpPr>
            <p:spPr>
              <a:xfrm rot="10800000">
                <a:off x="2219394" y="556271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6" name="Star: 5 Points 185">
                <a:extLst>
                  <a:ext uri="{FF2B5EF4-FFF2-40B4-BE49-F238E27FC236}">
                    <a16:creationId xmlns:a16="http://schemas.microsoft.com/office/drawing/2014/main" id="{66F9153C-01FD-48B5-8818-E406761345D5}"/>
                  </a:ext>
                </a:extLst>
              </p:cNvPr>
              <p:cNvSpPr/>
              <p:nvPr/>
            </p:nvSpPr>
            <p:spPr>
              <a:xfrm rot="16200000">
                <a:off x="2234634" y="530071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7" name="Star: 5 Points 186">
                <a:extLst>
                  <a:ext uri="{FF2B5EF4-FFF2-40B4-BE49-F238E27FC236}">
                    <a16:creationId xmlns:a16="http://schemas.microsoft.com/office/drawing/2014/main" id="{030D844D-A52F-4C63-8E68-A33466CC90CD}"/>
                  </a:ext>
                </a:extLst>
              </p:cNvPr>
              <p:cNvSpPr/>
              <p:nvPr/>
            </p:nvSpPr>
            <p:spPr>
              <a:xfrm rot="12668564">
                <a:off x="1954582" y="546351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8" name="Star: 5 Points 187">
                <a:extLst>
                  <a:ext uri="{FF2B5EF4-FFF2-40B4-BE49-F238E27FC236}">
                    <a16:creationId xmlns:a16="http://schemas.microsoft.com/office/drawing/2014/main" id="{5DD253BF-50BD-4F51-B012-431624D438CE}"/>
                  </a:ext>
                </a:extLst>
              </p:cNvPr>
              <p:cNvSpPr/>
              <p:nvPr/>
            </p:nvSpPr>
            <p:spPr>
              <a:xfrm rot="13173982">
                <a:off x="2703236" y="4790794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9" name="Star: 5 Points 188">
                <a:extLst>
                  <a:ext uri="{FF2B5EF4-FFF2-40B4-BE49-F238E27FC236}">
                    <a16:creationId xmlns:a16="http://schemas.microsoft.com/office/drawing/2014/main" id="{67299363-9192-4EAA-B879-6E5E235BA5B5}"/>
                  </a:ext>
                </a:extLst>
              </p:cNvPr>
              <p:cNvSpPr/>
              <p:nvPr/>
            </p:nvSpPr>
            <p:spPr>
              <a:xfrm rot="14850624">
                <a:off x="2361153" y="537898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90" name="Star: 5 Points 189">
                <a:extLst>
                  <a:ext uri="{FF2B5EF4-FFF2-40B4-BE49-F238E27FC236}">
                    <a16:creationId xmlns:a16="http://schemas.microsoft.com/office/drawing/2014/main" id="{DD272839-7969-4AC1-85DD-DE24170BB1E5}"/>
                  </a:ext>
                </a:extLst>
              </p:cNvPr>
              <p:cNvSpPr/>
              <p:nvPr/>
            </p:nvSpPr>
            <p:spPr>
              <a:xfrm rot="20619201">
                <a:off x="1921505" y="573469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91" name="Star: 5 Points 190">
                <a:extLst>
                  <a:ext uri="{FF2B5EF4-FFF2-40B4-BE49-F238E27FC236}">
                    <a16:creationId xmlns:a16="http://schemas.microsoft.com/office/drawing/2014/main" id="{DD2EAAD1-A7D1-45E3-A305-3882BBAAD448}"/>
                  </a:ext>
                </a:extLst>
              </p:cNvPr>
              <p:cNvSpPr/>
              <p:nvPr/>
            </p:nvSpPr>
            <p:spPr>
              <a:xfrm rot="18038737">
                <a:off x="1748239" y="5358698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92" name="Star: 5 Points 191">
                <a:extLst>
                  <a:ext uri="{FF2B5EF4-FFF2-40B4-BE49-F238E27FC236}">
                    <a16:creationId xmlns:a16="http://schemas.microsoft.com/office/drawing/2014/main" id="{DC73564A-456E-4633-984B-7F58C3882081}"/>
                  </a:ext>
                </a:extLst>
              </p:cNvPr>
              <p:cNvSpPr/>
              <p:nvPr/>
            </p:nvSpPr>
            <p:spPr>
              <a:xfrm rot="18038737">
                <a:off x="2488806" y="580363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93" name="Star: 5 Points 192">
                <a:extLst>
                  <a:ext uri="{FF2B5EF4-FFF2-40B4-BE49-F238E27FC236}">
                    <a16:creationId xmlns:a16="http://schemas.microsoft.com/office/drawing/2014/main" id="{3CAEFAE7-4180-4DC0-8B19-0D950387DDFB}"/>
                  </a:ext>
                </a:extLst>
              </p:cNvPr>
              <p:cNvSpPr/>
              <p:nvPr/>
            </p:nvSpPr>
            <p:spPr>
              <a:xfrm rot="17240601">
                <a:off x="2317605" y="557892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94" name="Star: 5 Points 193">
                <a:extLst>
                  <a:ext uri="{FF2B5EF4-FFF2-40B4-BE49-F238E27FC236}">
                    <a16:creationId xmlns:a16="http://schemas.microsoft.com/office/drawing/2014/main" id="{0E067BDC-36F4-4C93-AF42-34B5A4313D75}"/>
                  </a:ext>
                </a:extLst>
              </p:cNvPr>
              <p:cNvSpPr/>
              <p:nvPr/>
            </p:nvSpPr>
            <p:spPr>
              <a:xfrm rot="13415213">
                <a:off x="2705517" y="562148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95" name="Star: 5 Points 194">
                <a:extLst>
                  <a:ext uri="{FF2B5EF4-FFF2-40B4-BE49-F238E27FC236}">
                    <a16:creationId xmlns:a16="http://schemas.microsoft.com/office/drawing/2014/main" id="{0628A3EC-7958-4604-B63A-88069273EFAD}"/>
                  </a:ext>
                </a:extLst>
              </p:cNvPr>
              <p:cNvSpPr/>
              <p:nvPr/>
            </p:nvSpPr>
            <p:spPr>
              <a:xfrm rot="18868091">
                <a:off x="2031230" y="547699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96" name="Star: 5 Points 195">
                <a:extLst>
                  <a:ext uri="{FF2B5EF4-FFF2-40B4-BE49-F238E27FC236}">
                    <a16:creationId xmlns:a16="http://schemas.microsoft.com/office/drawing/2014/main" id="{997ECD41-3CBD-4BE0-AFB4-6D508106FA20}"/>
                  </a:ext>
                </a:extLst>
              </p:cNvPr>
              <p:cNvSpPr/>
              <p:nvPr/>
            </p:nvSpPr>
            <p:spPr>
              <a:xfrm rot="18038737">
                <a:off x="2026309" y="575267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97" name="Star: 5 Points 196">
                <a:extLst>
                  <a:ext uri="{FF2B5EF4-FFF2-40B4-BE49-F238E27FC236}">
                    <a16:creationId xmlns:a16="http://schemas.microsoft.com/office/drawing/2014/main" id="{384C87BB-8DB9-42D3-BAFF-DF048031B476}"/>
                  </a:ext>
                </a:extLst>
              </p:cNvPr>
              <p:cNvSpPr/>
              <p:nvPr/>
            </p:nvSpPr>
            <p:spPr>
              <a:xfrm rot="16832519">
                <a:off x="1823912" y="564765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98" name="Star: 5 Points 197">
                <a:extLst>
                  <a:ext uri="{FF2B5EF4-FFF2-40B4-BE49-F238E27FC236}">
                    <a16:creationId xmlns:a16="http://schemas.microsoft.com/office/drawing/2014/main" id="{9C643072-E90E-4F13-9D2E-BCDF0C833893}"/>
                  </a:ext>
                </a:extLst>
              </p:cNvPr>
              <p:cNvSpPr/>
              <p:nvPr/>
            </p:nvSpPr>
            <p:spPr>
              <a:xfrm rot="18038737">
                <a:off x="2221604" y="538367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99" name="Star: 5 Points 198">
                <a:extLst>
                  <a:ext uri="{FF2B5EF4-FFF2-40B4-BE49-F238E27FC236}">
                    <a16:creationId xmlns:a16="http://schemas.microsoft.com/office/drawing/2014/main" id="{CE978264-6632-4AF6-8A7D-DAE6FAB0733E}"/>
                  </a:ext>
                </a:extLst>
              </p:cNvPr>
              <p:cNvSpPr/>
              <p:nvPr/>
            </p:nvSpPr>
            <p:spPr>
              <a:xfrm rot="18038737">
                <a:off x="2122230" y="521934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00" name="Star: 5 Points 199">
                <a:extLst>
                  <a:ext uri="{FF2B5EF4-FFF2-40B4-BE49-F238E27FC236}">
                    <a16:creationId xmlns:a16="http://schemas.microsoft.com/office/drawing/2014/main" id="{2C79BBA6-509A-4ED2-B33D-715E3D9D28CA}"/>
                  </a:ext>
                </a:extLst>
              </p:cNvPr>
              <p:cNvSpPr/>
              <p:nvPr/>
            </p:nvSpPr>
            <p:spPr>
              <a:xfrm rot="14328073">
                <a:off x="988795" y="674755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01" name="Star: 5 Points 200">
                <a:extLst>
                  <a:ext uri="{FF2B5EF4-FFF2-40B4-BE49-F238E27FC236}">
                    <a16:creationId xmlns:a16="http://schemas.microsoft.com/office/drawing/2014/main" id="{2DEAD54D-8468-4822-B14D-C83002B2E8C2}"/>
                  </a:ext>
                </a:extLst>
              </p:cNvPr>
              <p:cNvSpPr/>
              <p:nvPr/>
            </p:nvSpPr>
            <p:spPr>
              <a:xfrm rot="14820858">
                <a:off x="1150928" y="1869443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02" name="Star: 5 Points 201">
                <a:extLst>
                  <a:ext uri="{FF2B5EF4-FFF2-40B4-BE49-F238E27FC236}">
                    <a16:creationId xmlns:a16="http://schemas.microsoft.com/office/drawing/2014/main" id="{AFF71471-3E2B-402E-9FAA-9E40040F9AE6}"/>
                  </a:ext>
                </a:extLst>
              </p:cNvPr>
              <p:cNvSpPr/>
              <p:nvPr/>
            </p:nvSpPr>
            <p:spPr>
              <a:xfrm rot="583753">
                <a:off x="1492959" y="670708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03" name="Star: 5 Points 202">
                <a:extLst>
                  <a:ext uri="{FF2B5EF4-FFF2-40B4-BE49-F238E27FC236}">
                    <a16:creationId xmlns:a16="http://schemas.microsoft.com/office/drawing/2014/main" id="{F75F0029-1195-4E90-A2FE-884940934998}"/>
                  </a:ext>
                </a:extLst>
              </p:cNvPr>
              <p:cNvSpPr/>
              <p:nvPr/>
            </p:nvSpPr>
            <p:spPr>
              <a:xfrm rot="17063836">
                <a:off x="1727932" y="93915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04" name="Star: 5 Points 203">
                <a:extLst>
                  <a:ext uri="{FF2B5EF4-FFF2-40B4-BE49-F238E27FC236}">
                    <a16:creationId xmlns:a16="http://schemas.microsoft.com/office/drawing/2014/main" id="{177ABBC9-9D9A-45ED-B5D3-5C73229D1A6D}"/>
                  </a:ext>
                </a:extLst>
              </p:cNvPr>
              <p:cNvSpPr/>
              <p:nvPr/>
            </p:nvSpPr>
            <p:spPr>
              <a:xfrm rot="10800000">
                <a:off x="1551961" y="85268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05" name="Star: 5 Points 204">
                <a:extLst>
                  <a:ext uri="{FF2B5EF4-FFF2-40B4-BE49-F238E27FC236}">
                    <a16:creationId xmlns:a16="http://schemas.microsoft.com/office/drawing/2014/main" id="{1A0A2CBE-E39D-42B8-B701-52B85043A597}"/>
                  </a:ext>
                </a:extLst>
              </p:cNvPr>
              <p:cNvSpPr/>
              <p:nvPr/>
            </p:nvSpPr>
            <p:spPr>
              <a:xfrm rot="507967">
                <a:off x="1323842" y="89789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06" name="Star: 5 Points 205">
                <a:extLst>
                  <a:ext uri="{FF2B5EF4-FFF2-40B4-BE49-F238E27FC236}">
                    <a16:creationId xmlns:a16="http://schemas.microsoft.com/office/drawing/2014/main" id="{A8A43D64-B447-4B0B-A800-425EF4C87D8F}"/>
                  </a:ext>
                </a:extLst>
              </p:cNvPr>
              <p:cNvSpPr/>
              <p:nvPr/>
            </p:nvSpPr>
            <p:spPr>
              <a:xfrm rot="16200000">
                <a:off x="1567201" y="59068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07" name="Star: 5 Points 206">
                <a:extLst>
                  <a:ext uri="{FF2B5EF4-FFF2-40B4-BE49-F238E27FC236}">
                    <a16:creationId xmlns:a16="http://schemas.microsoft.com/office/drawing/2014/main" id="{CF6B939C-5F70-44C6-A8F9-E45EA81B3A46}"/>
                  </a:ext>
                </a:extLst>
              </p:cNvPr>
              <p:cNvSpPr/>
              <p:nvPr/>
            </p:nvSpPr>
            <p:spPr>
              <a:xfrm rot="12668564">
                <a:off x="1287149" y="75347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08" name="Star: 5 Points 207">
                <a:extLst>
                  <a:ext uri="{FF2B5EF4-FFF2-40B4-BE49-F238E27FC236}">
                    <a16:creationId xmlns:a16="http://schemas.microsoft.com/office/drawing/2014/main" id="{DE85C7A7-1FA6-49C2-8B4A-D4D11846DA74}"/>
                  </a:ext>
                </a:extLst>
              </p:cNvPr>
              <p:cNvSpPr/>
              <p:nvPr/>
            </p:nvSpPr>
            <p:spPr>
              <a:xfrm rot="13173982">
                <a:off x="1593467" y="100112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09" name="Star: 5 Points 208">
                <a:extLst>
                  <a:ext uri="{FF2B5EF4-FFF2-40B4-BE49-F238E27FC236}">
                    <a16:creationId xmlns:a16="http://schemas.microsoft.com/office/drawing/2014/main" id="{ABD2778E-E91C-48E8-936E-A8776BE6549E}"/>
                  </a:ext>
                </a:extLst>
              </p:cNvPr>
              <p:cNvSpPr/>
              <p:nvPr/>
            </p:nvSpPr>
            <p:spPr>
              <a:xfrm rot="14850624">
                <a:off x="1693720" y="66895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10" name="Star: 5 Points 209">
                <a:extLst>
                  <a:ext uri="{FF2B5EF4-FFF2-40B4-BE49-F238E27FC236}">
                    <a16:creationId xmlns:a16="http://schemas.microsoft.com/office/drawing/2014/main" id="{67740584-BD11-4478-9C5F-6A5B10D56D46}"/>
                  </a:ext>
                </a:extLst>
              </p:cNvPr>
              <p:cNvSpPr/>
              <p:nvPr/>
            </p:nvSpPr>
            <p:spPr>
              <a:xfrm rot="20619201">
                <a:off x="1254072" y="102466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11" name="Star: 5 Points 210">
                <a:extLst>
                  <a:ext uri="{FF2B5EF4-FFF2-40B4-BE49-F238E27FC236}">
                    <a16:creationId xmlns:a16="http://schemas.microsoft.com/office/drawing/2014/main" id="{FB8BF8D0-8EB0-4BE4-9938-B706B0AEBE43}"/>
                  </a:ext>
                </a:extLst>
              </p:cNvPr>
              <p:cNvSpPr/>
              <p:nvPr/>
            </p:nvSpPr>
            <p:spPr>
              <a:xfrm rot="14457571">
                <a:off x="1163941" y="79478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12" name="Star: 5 Points 211">
                <a:extLst>
                  <a:ext uri="{FF2B5EF4-FFF2-40B4-BE49-F238E27FC236}">
                    <a16:creationId xmlns:a16="http://schemas.microsoft.com/office/drawing/2014/main" id="{66AD044B-61EA-451E-9708-C725850807DD}"/>
                  </a:ext>
                </a:extLst>
              </p:cNvPr>
              <p:cNvSpPr/>
              <p:nvPr/>
            </p:nvSpPr>
            <p:spPr>
              <a:xfrm rot="18038737">
                <a:off x="1719000" y="109658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13" name="Star: 5 Points 212">
                <a:extLst>
                  <a:ext uri="{FF2B5EF4-FFF2-40B4-BE49-F238E27FC236}">
                    <a16:creationId xmlns:a16="http://schemas.microsoft.com/office/drawing/2014/main" id="{92152F2D-B669-4524-A600-932DF8F1FD2D}"/>
                  </a:ext>
                </a:extLst>
              </p:cNvPr>
              <p:cNvSpPr/>
              <p:nvPr/>
            </p:nvSpPr>
            <p:spPr>
              <a:xfrm rot="17240601">
                <a:off x="1650172" y="86889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14" name="Star: 5 Points 213">
                <a:extLst>
                  <a:ext uri="{FF2B5EF4-FFF2-40B4-BE49-F238E27FC236}">
                    <a16:creationId xmlns:a16="http://schemas.microsoft.com/office/drawing/2014/main" id="{3244C3E0-286D-42F1-B85C-67DC92A2184D}"/>
                  </a:ext>
                </a:extLst>
              </p:cNvPr>
              <p:cNvSpPr/>
              <p:nvPr/>
            </p:nvSpPr>
            <p:spPr>
              <a:xfrm rot="18868091">
                <a:off x="1363797" y="76696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15" name="Star: 5 Points 214">
                <a:extLst>
                  <a:ext uri="{FF2B5EF4-FFF2-40B4-BE49-F238E27FC236}">
                    <a16:creationId xmlns:a16="http://schemas.microsoft.com/office/drawing/2014/main" id="{0DAADE39-2DE3-46CE-B563-6CBE6C38595D}"/>
                  </a:ext>
                </a:extLst>
              </p:cNvPr>
              <p:cNvSpPr/>
              <p:nvPr/>
            </p:nvSpPr>
            <p:spPr>
              <a:xfrm rot="18038737">
                <a:off x="1358876" y="104263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16" name="Star: 5 Points 215">
                <a:extLst>
                  <a:ext uri="{FF2B5EF4-FFF2-40B4-BE49-F238E27FC236}">
                    <a16:creationId xmlns:a16="http://schemas.microsoft.com/office/drawing/2014/main" id="{DD30A870-B87E-4689-8526-383B8EB4DE64}"/>
                  </a:ext>
                </a:extLst>
              </p:cNvPr>
              <p:cNvSpPr/>
              <p:nvPr/>
            </p:nvSpPr>
            <p:spPr>
              <a:xfrm rot="16832519">
                <a:off x="1156479" y="93761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17" name="Star: 5 Points 216">
                <a:extLst>
                  <a:ext uri="{FF2B5EF4-FFF2-40B4-BE49-F238E27FC236}">
                    <a16:creationId xmlns:a16="http://schemas.microsoft.com/office/drawing/2014/main" id="{6D7F389C-1C3B-4350-90ED-8A80D961FFE9}"/>
                  </a:ext>
                </a:extLst>
              </p:cNvPr>
              <p:cNvSpPr/>
              <p:nvPr/>
            </p:nvSpPr>
            <p:spPr>
              <a:xfrm rot="18038737">
                <a:off x="1234881" y="62790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18" name="Star: 5 Points 217">
                <a:extLst>
                  <a:ext uri="{FF2B5EF4-FFF2-40B4-BE49-F238E27FC236}">
                    <a16:creationId xmlns:a16="http://schemas.microsoft.com/office/drawing/2014/main" id="{F02F2B74-0069-4392-83DA-30D805C4DEC4}"/>
                  </a:ext>
                </a:extLst>
              </p:cNvPr>
              <p:cNvSpPr/>
              <p:nvPr/>
            </p:nvSpPr>
            <p:spPr>
              <a:xfrm rot="18041318">
                <a:off x="1249661" y="109290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19" name="Star: 5 Points 218">
                <a:extLst>
                  <a:ext uri="{FF2B5EF4-FFF2-40B4-BE49-F238E27FC236}">
                    <a16:creationId xmlns:a16="http://schemas.microsoft.com/office/drawing/2014/main" id="{91FF878D-9CE2-48C1-B2CE-C58468947144}"/>
                  </a:ext>
                </a:extLst>
              </p:cNvPr>
              <p:cNvSpPr/>
              <p:nvPr/>
            </p:nvSpPr>
            <p:spPr>
              <a:xfrm rot="19880055">
                <a:off x="1402061" y="261690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20" name="Star: 5 Points 219">
                <a:extLst>
                  <a:ext uri="{FF2B5EF4-FFF2-40B4-BE49-F238E27FC236}">
                    <a16:creationId xmlns:a16="http://schemas.microsoft.com/office/drawing/2014/main" id="{DBB2FDE3-1217-4186-B56F-9E658CDF2840}"/>
                  </a:ext>
                </a:extLst>
              </p:cNvPr>
              <p:cNvSpPr/>
              <p:nvPr/>
            </p:nvSpPr>
            <p:spPr>
              <a:xfrm rot="8121739">
                <a:off x="2476255" y="2066809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21" name="Star: 5 Points 220">
                <a:extLst>
                  <a:ext uri="{FF2B5EF4-FFF2-40B4-BE49-F238E27FC236}">
                    <a16:creationId xmlns:a16="http://schemas.microsoft.com/office/drawing/2014/main" id="{EE26C3BB-358A-4013-A6A6-7F3452D2C36C}"/>
                  </a:ext>
                </a:extLst>
              </p:cNvPr>
              <p:cNvSpPr/>
              <p:nvPr/>
            </p:nvSpPr>
            <p:spPr>
              <a:xfrm rot="18905154">
                <a:off x="2617005" y="717314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22" name="Star: 5 Points 221">
                <a:extLst>
                  <a:ext uri="{FF2B5EF4-FFF2-40B4-BE49-F238E27FC236}">
                    <a16:creationId xmlns:a16="http://schemas.microsoft.com/office/drawing/2014/main" id="{676E55F5-F220-4CDF-956E-F630967CA746}"/>
                  </a:ext>
                </a:extLst>
              </p:cNvPr>
              <p:cNvSpPr/>
              <p:nvPr/>
            </p:nvSpPr>
            <p:spPr>
              <a:xfrm rot="12641318">
                <a:off x="1497319" y="415304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23" name="Star: 5 Points 222">
                <a:extLst>
                  <a:ext uri="{FF2B5EF4-FFF2-40B4-BE49-F238E27FC236}">
                    <a16:creationId xmlns:a16="http://schemas.microsoft.com/office/drawing/2014/main" id="{7EBF7F5F-6C78-4D77-AEC0-8F4241AAAA02}"/>
                  </a:ext>
                </a:extLst>
              </p:cNvPr>
              <p:cNvSpPr/>
              <p:nvPr/>
            </p:nvSpPr>
            <p:spPr>
              <a:xfrm rot="2349285">
                <a:off x="1269200" y="46051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24" name="Star: 5 Points 223">
                <a:extLst>
                  <a:ext uri="{FF2B5EF4-FFF2-40B4-BE49-F238E27FC236}">
                    <a16:creationId xmlns:a16="http://schemas.microsoft.com/office/drawing/2014/main" id="{12AB50F9-EB4D-4E82-8393-A402DB8142C6}"/>
                  </a:ext>
                </a:extLst>
              </p:cNvPr>
              <p:cNvSpPr/>
              <p:nvPr/>
            </p:nvSpPr>
            <p:spPr>
              <a:xfrm rot="18041318">
                <a:off x="1512559" y="15330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25" name="Star: 5 Points 224">
                <a:extLst>
                  <a:ext uri="{FF2B5EF4-FFF2-40B4-BE49-F238E27FC236}">
                    <a16:creationId xmlns:a16="http://schemas.microsoft.com/office/drawing/2014/main" id="{CCE1DA0D-DD4A-454A-AD3A-C4504F6CB40B}"/>
                  </a:ext>
                </a:extLst>
              </p:cNvPr>
              <p:cNvSpPr/>
              <p:nvPr/>
            </p:nvSpPr>
            <p:spPr>
              <a:xfrm rot="14509882">
                <a:off x="1232507" y="316096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26" name="Star: 5 Points 225">
                <a:extLst>
                  <a:ext uri="{FF2B5EF4-FFF2-40B4-BE49-F238E27FC236}">
                    <a16:creationId xmlns:a16="http://schemas.microsoft.com/office/drawing/2014/main" id="{1B5CABDF-DAE2-47BC-9560-AA9602443406}"/>
                  </a:ext>
                </a:extLst>
              </p:cNvPr>
              <p:cNvSpPr/>
              <p:nvPr/>
            </p:nvSpPr>
            <p:spPr>
              <a:xfrm rot="15015300">
                <a:off x="2736887" y="650388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27" name="Star: 5 Points 226">
                <a:extLst>
                  <a:ext uri="{FF2B5EF4-FFF2-40B4-BE49-F238E27FC236}">
                    <a16:creationId xmlns:a16="http://schemas.microsoft.com/office/drawing/2014/main" id="{809D182C-D130-4E26-879F-43DA9E2B6465}"/>
                  </a:ext>
                </a:extLst>
              </p:cNvPr>
              <p:cNvSpPr/>
              <p:nvPr/>
            </p:nvSpPr>
            <p:spPr>
              <a:xfrm rot="16691942">
                <a:off x="1639078" y="231572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28" name="Star: 5 Points 227">
                <a:extLst>
                  <a:ext uri="{FF2B5EF4-FFF2-40B4-BE49-F238E27FC236}">
                    <a16:creationId xmlns:a16="http://schemas.microsoft.com/office/drawing/2014/main" id="{110F960D-30E9-491E-A9F7-C9B2EBEE3FE6}"/>
                  </a:ext>
                </a:extLst>
              </p:cNvPr>
              <p:cNvSpPr/>
              <p:nvPr/>
            </p:nvSpPr>
            <p:spPr>
              <a:xfrm rot="16298889">
                <a:off x="1109299" y="35739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29" name="Star: 5 Points 228">
                <a:extLst>
                  <a:ext uri="{FF2B5EF4-FFF2-40B4-BE49-F238E27FC236}">
                    <a16:creationId xmlns:a16="http://schemas.microsoft.com/office/drawing/2014/main" id="{BC7593C8-43D6-40D5-8D29-3006D5171712}"/>
                  </a:ext>
                </a:extLst>
              </p:cNvPr>
              <p:cNvSpPr/>
              <p:nvPr/>
            </p:nvSpPr>
            <p:spPr>
              <a:xfrm rot="19880055">
                <a:off x="1129694" y="6210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30" name="Star: 5 Points 229">
                <a:extLst>
                  <a:ext uri="{FF2B5EF4-FFF2-40B4-BE49-F238E27FC236}">
                    <a16:creationId xmlns:a16="http://schemas.microsoft.com/office/drawing/2014/main" id="{19B0CBB4-5D33-488F-B649-52AA7B4FD288}"/>
                  </a:ext>
                </a:extLst>
              </p:cNvPr>
              <p:cNvSpPr/>
              <p:nvPr/>
            </p:nvSpPr>
            <p:spPr>
              <a:xfrm rot="19081919">
                <a:off x="2639488" y="87909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31" name="Star: 5 Points 230">
                <a:extLst>
                  <a:ext uri="{FF2B5EF4-FFF2-40B4-BE49-F238E27FC236}">
                    <a16:creationId xmlns:a16="http://schemas.microsoft.com/office/drawing/2014/main" id="{DCC86ADA-0A24-47F1-A0A2-AEACB185845F}"/>
                  </a:ext>
                </a:extLst>
              </p:cNvPr>
              <p:cNvSpPr/>
              <p:nvPr/>
            </p:nvSpPr>
            <p:spPr>
              <a:xfrm rot="16380996">
                <a:off x="1573872" y="28139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32" name="Star: 5 Points 231">
                <a:extLst>
                  <a:ext uri="{FF2B5EF4-FFF2-40B4-BE49-F238E27FC236}">
                    <a16:creationId xmlns:a16="http://schemas.microsoft.com/office/drawing/2014/main" id="{E20A16CD-F949-47E6-B11A-99CC01E8FFDA}"/>
                  </a:ext>
                </a:extLst>
              </p:cNvPr>
              <p:cNvSpPr/>
              <p:nvPr/>
            </p:nvSpPr>
            <p:spPr>
              <a:xfrm rot="20709409">
                <a:off x="1309155" y="32958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33" name="Star: 5 Points 232">
                <a:extLst>
                  <a:ext uri="{FF2B5EF4-FFF2-40B4-BE49-F238E27FC236}">
                    <a16:creationId xmlns:a16="http://schemas.microsoft.com/office/drawing/2014/main" id="{52AD5C4B-AD5F-439E-B096-89E2473CCBBE}"/>
                  </a:ext>
                </a:extLst>
              </p:cNvPr>
              <p:cNvSpPr/>
              <p:nvPr/>
            </p:nvSpPr>
            <p:spPr>
              <a:xfrm rot="19880055">
                <a:off x="1304234" y="60525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34" name="Star: 5 Points 233">
                <a:extLst>
                  <a:ext uri="{FF2B5EF4-FFF2-40B4-BE49-F238E27FC236}">
                    <a16:creationId xmlns:a16="http://schemas.microsoft.com/office/drawing/2014/main" id="{FD3D4742-DD5F-4304-9075-D80FE76BDBAA}"/>
                  </a:ext>
                </a:extLst>
              </p:cNvPr>
              <p:cNvSpPr/>
              <p:nvPr/>
            </p:nvSpPr>
            <p:spPr>
              <a:xfrm rot="18673837">
                <a:off x="1101837" y="50023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35" name="Star: 5 Points 234">
                <a:extLst>
                  <a:ext uri="{FF2B5EF4-FFF2-40B4-BE49-F238E27FC236}">
                    <a16:creationId xmlns:a16="http://schemas.microsoft.com/office/drawing/2014/main" id="{4EFC239B-051A-45CE-82F2-823E831E5196}"/>
                  </a:ext>
                </a:extLst>
              </p:cNvPr>
              <p:cNvSpPr/>
              <p:nvPr/>
            </p:nvSpPr>
            <p:spPr>
              <a:xfrm rot="19880055">
                <a:off x="1180239" y="19052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36" name="Star: 5 Points 235">
                <a:extLst>
                  <a:ext uri="{FF2B5EF4-FFF2-40B4-BE49-F238E27FC236}">
                    <a16:creationId xmlns:a16="http://schemas.microsoft.com/office/drawing/2014/main" id="{64F4ECA4-87D4-454F-BB33-3FF39B104213}"/>
                  </a:ext>
                </a:extLst>
              </p:cNvPr>
              <p:cNvSpPr/>
              <p:nvPr/>
            </p:nvSpPr>
            <p:spPr>
              <a:xfrm rot="19880055">
                <a:off x="1400155" y="7193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37" name="Star: 5 Points 236">
                <a:extLst>
                  <a:ext uri="{FF2B5EF4-FFF2-40B4-BE49-F238E27FC236}">
                    <a16:creationId xmlns:a16="http://schemas.microsoft.com/office/drawing/2014/main" id="{A86869C4-028F-4129-8703-D17D12304ED3}"/>
                  </a:ext>
                </a:extLst>
              </p:cNvPr>
              <p:cNvSpPr/>
              <p:nvPr/>
            </p:nvSpPr>
            <p:spPr>
              <a:xfrm rot="16200000">
                <a:off x="2384219" y="2550348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38" name="Star: 5 Points 237">
                <a:extLst>
                  <a:ext uri="{FF2B5EF4-FFF2-40B4-BE49-F238E27FC236}">
                    <a16:creationId xmlns:a16="http://schemas.microsoft.com/office/drawing/2014/main" id="{FD8A6D61-5E0A-4073-A3A3-B2A89893820D}"/>
                  </a:ext>
                </a:extLst>
              </p:cNvPr>
              <p:cNvSpPr/>
              <p:nvPr/>
            </p:nvSpPr>
            <p:spPr>
              <a:xfrm rot="18038737">
                <a:off x="2536619" y="2702748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39" name="Star: 5 Points 238">
                <a:extLst>
                  <a:ext uri="{FF2B5EF4-FFF2-40B4-BE49-F238E27FC236}">
                    <a16:creationId xmlns:a16="http://schemas.microsoft.com/office/drawing/2014/main" id="{F195878A-3375-4AEE-A8FE-9E4763653436}"/>
                  </a:ext>
                </a:extLst>
              </p:cNvPr>
              <p:cNvSpPr/>
              <p:nvPr/>
            </p:nvSpPr>
            <p:spPr>
              <a:xfrm rot="17063836">
                <a:off x="2807848" y="2942836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40" name="Star: 5 Points 239">
                <a:extLst>
                  <a:ext uri="{FF2B5EF4-FFF2-40B4-BE49-F238E27FC236}">
                    <a16:creationId xmlns:a16="http://schemas.microsoft.com/office/drawing/2014/main" id="{19E6B883-F21B-4066-A234-AA7F245F9EF5}"/>
                  </a:ext>
                </a:extLst>
              </p:cNvPr>
              <p:cNvSpPr/>
              <p:nvPr/>
            </p:nvSpPr>
            <p:spPr>
              <a:xfrm rot="10800000">
                <a:off x="2631877" y="2856362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41" name="Star: 5 Points 240">
                <a:extLst>
                  <a:ext uri="{FF2B5EF4-FFF2-40B4-BE49-F238E27FC236}">
                    <a16:creationId xmlns:a16="http://schemas.microsoft.com/office/drawing/2014/main" id="{026651D5-1D72-4F11-97D3-90F883823B29}"/>
                  </a:ext>
                </a:extLst>
              </p:cNvPr>
              <p:cNvSpPr/>
              <p:nvPr/>
            </p:nvSpPr>
            <p:spPr>
              <a:xfrm rot="507967">
                <a:off x="2403758" y="2901568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42" name="Star: 5 Points 241">
                <a:extLst>
                  <a:ext uri="{FF2B5EF4-FFF2-40B4-BE49-F238E27FC236}">
                    <a16:creationId xmlns:a16="http://schemas.microsoft.com/office/drawing/2014/main" id="{BCBE06EC-4D3B-4219-B6A6-179397C3B07A}"/>
                  </a:ext>
                </a:extLst>
              </p:cNvPr>
              <p:cNvSpPr/>
              <p:nvPr/>
            </p:nvSpPr>
            <p:spPr>
              <a:xfrm rot="16200000">
                <a:off x="2647117" y="2594358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43" name="Star: 5 Points 242">
                <a:extLst>
                  <a:ext uri="{FF2B5EF4-FFF2-40B4-BE49-F238E27FC236}">
                    <a16:creationId xmlns:a16="http://schemas.microsoft.com/office/drawing/2014/main" id="{C6F3F055-23D2-4147-A75A-21889B5DF6CE}"/>
                  </a:ext>
                </a:extLst>
              </p:cNvPr>
              <p:cNvSpPr/>
              <p:nvPr/>
            </p:nvSpPr>
            <p:spPr>
              <a:xfrm rot="12668564">
                <a:off x="2367065" y="2757154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44" name="Star: 5 Points 243">
                <a:extLst>
                  <a:ext uri="{FF2B5EF4-FFF2-40B4-BE49-F238E27FC236}">
                    <a16:creationId xmlns:a16="http://schemas.microsoft.com/office/drawing/2014/main" id="{84B0AF2E-278B-4524-BECC-DF9B0AC6AA2E}"/>
                  </a:ext>
                </a:extLst>
              </p:cNvPr>
              <p:cNvSpPr/>
              <p:nvPr/>
            </p:nvSpPr>
            <p:spPr>
              <a:xfrm rot="13173982">
                <a:off x="2673383" y="3004798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45" name="Star: 5 Points 244">
                <a:extLst>
                  <a:ext uri="{FF2B5EF4-FFF2-40B4-BE49-F238E27FC236}">
                    <a16:creationId xmlns:a16="http://schemas.microsoft.com/office/drawing/2014/main" id="{9637D842-D11C-48BF-AA7E-A6AE631BF8F3}"/>
                  </a:ext>
                </a:extLst>
              </p:cNvPr>
              <p:cNvSpPr/>
              <p:nvPr/>
            </p:nvSpPr>
            <p:spPr>
              <a:xfrm rot="14850624">
                <a:off x="2773636" y="267263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46" name="Star: 5 Points 245">
                <a:extLst>
                  <a:ext uri="{FF2B5EF4-FFF2-40B4-BE49-F238E27FC236}">
                    <a16:creationId xmlns:a16="http://schemas.microsoft.com/office/drawing/2014/main" id="{4D5F8AE7-0B2F-4BF3-A2E0-4FEAC429E1D8}"/>
                  </a:ext>
                </a:extLst>
              </p:cNvPr>
              <p:cNvSpPr/>
              <p:nvPr/>
            </p:nvSpPr>
            <p:spPr>
              <a:xfrm rot="14457571">
                <a:off x="2243857" y="279845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47" name="Star: 5 Points 246">
                <a:extLst>
                  <a:ext uri="{FF2B5EF4-FFF2-40B4-BE49-F238E27FC236}">
                    <a16:creationId xmlns:a16="http://schemas.microsoft.com/office/drawing/2014/main" id="{44315CA0-A092-4112-B72E-16E5B5319AC4}"/>
                  </a:ext>
                </a:extLst>
              </p:cNvPr>
              <p:cNvSpPr/>
              <p:nvPr/>
            </p:nvSpPr>
            <p:spPr>
              <a:xfrm rot="18038737">
                <a:off x="2264252" y="2503158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48" name="Star: 5 Points 247">
                <a:extLst>
                  <a:ext uri="{FF2B5EF4-FFF2-40B4-BE49-F238E27FC236}">
                    <a16:creationId xmlns:a16="http://schemas.microsoft.com/office/drawing/2014/main" id="{D3B04DC4-6557-4DC8-8693-939B77D90754}"/>
                  </a:ext>
                </a:extLst>
              </p:cNvPr>
              <p:cNvSpPr/>
              <p:nvPr/>
            </p:nvSpPr>
            <p:spPr>
              <a:xfrm rot="18038737">
                <a:off x="2798916" y="310026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49" name="Star: 5 Points 248">
                <a:extLst>
                  <a:ext uri="{FF2B5EF4-FFF2-40B4-BE49-F238E27FC236}">
                    <a16:creationId xmlns:a16="http://schemas.microsoft.com/office/drawing/2014/main" id="{D00E9BEE-ABD2-4C0D-9B24-35D8BECDD2CE}"/>
                  </a:ext>
                </a:extLst>
              </p:cNvPr>
              <p:cNvSpPr/>
              <p:nvPr/>
            </p:nvSpPr>
            <p:spPr>
              <a:xfrm rot="17240601">
                <a:off x="2730088" y="287257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50" name="Star: 5 Points 249">
                <a:extLst>
                  <a:ext uri="{FF2B5EF4-FFF2-40B4-BE49-F238E27FC236}">
                    <a16:creationId xmlns:a16="http://schemas.microsoft.com/office/drawing/2014/main" id="{6A0F0157-0F19-4C5B-98E2-793C666F3DCA}"/>
                  </a:ext>
                </a:extLst>
              </p:cNvPr>
              <p:cNvSpPr/>
              <p:nvPr/>
            </p:nvSpPr>
            <p:spPr>
              <a:xfrm rot="14539678">
                <a:off x="2708430" y="272245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51" name="Star: 5 Points 250">
                <a:extLst>
                  <a:ext uri="{FF2B5EF4-FFF2-40B4-BE49-F238E27FC236}">
                    <a16:creationId xmlns:a16="http://schemas.microsoft.com/office/drawing/2014/main" id="{3E367A6C-E9E0-4E04-97D1-F5D37F5AF52F}"/>
                  </a:ext>
                </a:extLst>
              </p:cNvPr>
              <p:cNvSpPr/>
              <p:nvPr/>
            </p:nvSpPr>
            <p:spPr>
              <a:xfrm rot="18868091">
                <a:off x="2443713" y="277064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52" name="Star: 5 Points 251">
                <a:extLst>
                  <a:ext uri="{FF2B5EF4-FFF2-40B4-BE49-F238E27FC236}">
                    <a16:creationId xmlns:a16="http://schemas.microsoft.com/office/drawing/2014/main" id="{1E85CE40-0DB5-41A1-8772-BB3E814D9F87}"/>
                  </a:ext>
                </a:extLst>
              </p:cNvPr>
              <p:cNvSpPr/>
              <p:nvPr/>
            </p:nvSpPr>
            <p:spPr>
              <a:xfrm rot="18038737">
                <a:off x="2438792" y="304631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53" name="Star: 5 Points 252">
                <a:extLst>
                  <a:ext uri="{FF2B5EF4-FFF2-40B4-BE49-F238E27FC236}">
                    <a16:creationId xmlns:a16="http://schemas.microsoft.com/office/drawing/2014/main" id="{55417A86-0169-47E5-8F2F-F3F57B597DD3}"/>
                  </a:ext>
                </a:extLst>
              </p:cNvPr>
              <p:cNvSpPr/>
              <p:nvPr/>
            </p:nvSpPr>
            <p:spPr>
              <a:xfrm rot="16832519">
                <a:off x="2236395" y="294129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54" name="Star: 5 Points 253">
                <a:extLst>
                  <a:ext uri="{FF2B5EF4-FFF2-40B4-BE49-F238E27FC236}">
                    <a16:creationId xmlns:a16="http://schemas.microsoft.com/office/drawing/2014/main" id="{17082620-DCAC-4F1D-9012-FC06C5D927B2}"/>
                  </a:ext>
                </a:extLst>
              </p:cNvPr>
              <p:cNvSpPr/>
              <p:nvPr/>
            </p:nvSpPr>
            <p:spPr>
              <a:xfrm rot="18038737">
                <a:off x="2314797" y="263157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55" name="Star: 5 Points 254">
                <a:extLst>
                  <a:ext uri="{FF2B5EF4-FFF2-40B4-BE49-F238E27FC236}">
                    <a16:creationId xmlns:a16="http://schemas.microsoft.com/office/drawing/2014/main" id="{4B8CD4C2-EFB6-4988-8464-9502041B84B6}"/>
                  </a:ext>
                </a:extLst>
              </p:cNvPr>
              <p:cNvSpPr/>
              <p:nvPr/>
            </p:nvSpPr>
            <p:spPr>
              <a:xfrm rot="18038737">
                <a:off x="2534713" y="251299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56" name="Star: 5 Points 255">
                <a:extLst>
                  <a:ext uri="{FF2B5EF4-FFF2-40B4-BE49-F238E27FC236}">
                    <a16:creationId xmlns:a16="http://schemas.microsoft.com/office/drawing/2014/main" id="{152886A2-C177-4D9A-B5A9-E890599FAEA2}"/>
                  </a:ext>
                </a:extLst>
              </p:cNvPr>
              <p:cNvSpPr/>
              <p:nvPr/>
            </p:nvSpPr>
            <p:spPr>
              <a:xfrm rot="16200000">
                <a:off x="1433948" y="3682357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57" name="Star: 5 Points 256">
                <a:extLst>
                  <a:ext uri="{FF2B5EF4-FFF2-40B4-BE49-F238E27FC236}">
                    <a16:creationId xmlns:a16="http://schemas.microsoft.com/office/drawing/2014/main" id="{86A48B82-BB2C-47F5-BE36-80B45B2F091D}"/>
                  </a:ext>
                </a:extLst>
              </p:cNvPr>
              <p:cNvSpPr/>
              <p:nvPr/>
            </p:nvSpPr>
            <p:spPr>
              <a:xfrm rot="18038737">
                <a:off x="1008924" y="4098491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58" name="Star: 5 Points 257">
                <a:extLst>
                  <a:ext uri="{FF2B5EF4-FFF2-40B4-BE49-F238E27FC236}">
                    <a16:creationId xmlns:a16="http://schemas.microsoft.com/office/drawing/2014/main" id="{74582E99-12EA-4DAF-BCD5-4BF327C58667}"/>
                  </a:ext>
                </a:extLst>
              </p:cNvPr>
              <p:cNvSpPr/>
              <p:nvPr/>
            </p:nvSpPr>
            <p:spPr>
              <a:xfrm rot="583753">
                <a:off x="1035225" y="3242884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59" name="Star: 5 Points 258">
                <a:extLst>
                  <a:ext uri="{FF2B5EF4-FFF2-40B4-BE49-F238E27FC236}">
                    <a16:creationId xmlns:a16="http://schemas.microsoft.com/office/drawing/2014/main" id="{E38C7033-C524-4241-B61C-4BCF14380AD2}"/>
                  </a:ext>
                </a:extLst>
              </p:cNvPr>
              <p:cNvSpPr/>
              <p:nvPr/>
            </p:nvSpPr>
            <p:spPr>
              <a:xfrm rot="10800000">
                <a:off x="1681606" y="398837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60" name="Star: 5 Points 259">
                <a:extLst>
                  <a:ext uri="{FF2B5EF4-FFF2-40B4-BE49-F238E27FC236}">
                    <a16:creationId xmlns:a16="http://schemas.microsoft.com/office/drawing/2014/main" id="{79F945E9-EEE0-4301-A070-D69EC6E9D802}"/>
                  </a:ext>
                </a:extLst>
              </p:cNvPr>
              <p:cNvSpPr/>
              <p:nvPr/>
            </p:nvSpPr>
            <p:spPr>
              <a:xfrm rot="507967">
                <a:off x="1227499" y="4299064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61" name="Star: 5 Points 260">
                <a:extLst>
                  <a:ext uri="{FF2B5EF4-FFF2-40B4-BE49-F238E27FC236}">
                    <a16:creationId xmlns:a16="http://schemas.microsoft.com/office/drawing/2014/main" id="{26940A20-63BC-4BF5-A75E-E9E0C93B933D}"/>
                  </a:ext>
                </a:extLst>
              </p:cNvPr>
              <p:cNvSpPr/>
              <p:nvPr/>
            </p:nvSpPr>
            <p:spPr>
              <a:xfrm rot="16200000">
                <a:off x="1696846" y="372636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62" name="Star: 5 Points 261">
                <a:extLst>
                  <a:ext uri="{FF2B5EF4-FFF2-40B4-BE49-F238E27FC236}">
                    <a16:creationId xmlns:a16="http://schemas.microsoft.com/office/drawing/2014/main" id="{FC182943-2A83-4153-93FD-1606E068E44C}"/>
                  </a:ext>
                </a:extLst>
              </p:cNvPr>
              <p:cNvSpPr/>
              <p:nvPr/>
            </p:nvSpPr>
            <p:spPr>
              <a:xfrm rot="12668564">
                <a:off x="1416794" y="388916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63" name="Star: 5 Points 262">
                <a:extLst>
                  <a:ext uri="{FF2B5EF4-FFF2-40B4-BE49-F238E27FC236}">
                    <a16:creationId xmlns:a16="http://schemas.microsoft.com/office/drawing/2014/main" id="{AD4AA493-2028-41FA-B828-976F0FF07003}"/>
                  </a:ext>
                </a:extLst>
              </p:cNvPr>
              <p:cNvSpPr/>
              <p:nvPr/>
            </p:nvSpPr>
            <p:spPr>
              <a:xfrm rot="13173982">
                <a:off x="1723112" y="413680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64" name="Star: 5 Points 263">
                <a:extLst>
                  <a:ext uri="{FF2B5EF4-FFF2-40B4-BE49-F238E27FC236}">
                    <a16:creationId xmlns:a16="http://schemas.microsoft.com/office/drawing/2014/main" id="{2CB3AD7C-3ABB-4DCA-8119-E2C49DEC568F}"/>
                  </a:ext>
                </a:extLst>
              </p:cNvPr>
              <p:cNvSpPr/>
              <p:nvPr/>
            </p:nvSpPr>
            <p:spPr>
              <a:xfrm rot="14850624">
                <a:off x="1823365" y="380463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65" name="Star: 5 Points 264">
                <a:extLst>
                  <a:ext uri="{FF2B5EF4-FFF2-40B4-BE49-F238E27FC236}">
                    <a16:creationId xmlns:a16="http://schemas.microsoft.com/office/drawing/2014/main" id="{0C613FE8-9135-4C47-8297-45DE36CE0948}"/>
                  </a:ext>
                </a:extLst>
              </p:cNvPr>
              <p:cNvSpPr/>
              <p:nvPr/>
            </p:nvSpPr>
            <p:spPr>
              <a:xfrm rot="20619201">
                <a:off x="1383717" y="416034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66" name="Star: 5 Points 265">
                <a:extLst>
                  <a:ext uri="{FF2B5EF4-FFF2-40B4-BE49-F238E27FC236}">
                    <a16:creationId xmlns:a16="http://schemas.microsoft.com/office/drawing/2014/main" id="{473A00E3-6C42-4B46-BA2E-DD7F40585D45}"/>
                  </a:ext>
                </a:extLst>
              </p:cNvPr>
              <p:cNvSpPr/>
              <p:nvPr/>
            </p:nvSpPr>
            <p:spPr>
              <a:xfrm rot="14457571">
                <a:off x="1615216" y="4211436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67" name="Star: 5 Points 266">
                <a:extLst>
                  <a:ext uri="{FF2B5EF4-FFF2-40B4-BE49-F238E27FC236}">
                    <a16:creationId xmlns:a16="http://schemas.microsoft.com/office/drawing/2014/main" id="{1B6E7EB3-AC6C-4B39-9B77-B1A2BB7CF264}"/>
                  </a:ext>
                </a:extLst>
              </p:cNvPr>
              <p:cNvSpPr/>
              <p:nvPr/>
            </p:nvSpPr>
            <p:spPr>
              <a:xfrm rot="18038737">
                <a:off x="1313981" y="363516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68" name="Star: 5 Points 267">
                <a:extLst>
                  <a:ext uri="{FF2B5EF4-FFF2-40B4-BE49-F238E27FC236}">
                    <a16:creationId xmlns:a16="http://schemas.microsoft.com/office/drawing/2014/main" id="{83ACC4F9-DA40-41C1-A587-D994C85A2B19}"/>
                  </a:ext>
                </a:extLst>
              </p:cNvPr>
              <p:cNvSpPr/>
              <p:nvPr/>
            </p:nvSpPr>
            <p:spPr>
              <a:xfrm rot="18038737">
                <a:off x="1848645" y="423227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69" name="Star: 5 Points 268">
                <a:extLst>
                  <a:ext uri="{FF2B5EF4-FFF2-40B4-BE49-F238E27FC236}">
                    <a16:creationId xmlns:a16="http://schemas.microsoft.com/office/drawing/2014/main" id="{215B18AD-1450-40E1-8C79-2D90F4D7EAD1}"/>
                  </a:ext>
                </a:extLst>
              </p:cNvPr>
              <p:cNvSpPr/>
              <p:nvPr/>
            </p:nvSpPr>
            <p:spPr>
              <a:xfrm rot="14539678">
                <a:off x="1367829" y="350149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70" name="Star: 5 Points 269">
                <a:extLst>
                  <a:ext uri="{FF2B5EF4-FFF2-40B4-BE49-F238E27FC236}">
                    <a16:creationId xmlns:a16="http://schemas.microsoft.com/office/drawing/2014/main" id="{984ADD92-2D58-4226-AD51-750879C4024F}"/>
                  </a:ext>
                </a:extLst>
              </p:cNvPr>
              <p:cNvSpPr/>
              <p:nvPr/>
            </p:nvSpPr>
            <p:spPr>
              <a:xfrm rot="18868091">
                <a:off x="2706635" y="380928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71" name="Star: 5 Points 270">
                <a:extLst>
                  <a:ext uri="{FF2B5EF4-FFF2-40B4-BE49-F238E27FC236}">
                    <a16:creationId xmlns:a16="http://schemas.microsoft.com/office/drawing/2014/main" id="{77F1DA1C-E222-4427-8264-E4DC28B6085A}"/>
                  </a:ext>
                </a:extLst>
              </p:cNvPr>
              <p:cNvSpPr/>
              <p:nvPr/>
            </p:nvSpPr>
            <p:spPr>
              <a:xfrm rot="18038737">
                <a:off x="1488521" y="417832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72" name="Star: 5 Points 271">
                <a:extLst>
                  <a:ext uri="{FF2B5EF4-FFF2-40B4-BE49-F238E27FC236}">
                    <a16:creationId xmlns:a16="http://schemas.microsoft.com/office/drawing/2014/main" id="{2D05DFF1-3DB2-449C-BF8F-F3D485D94E24}"/>
                  </a:ext>
                </a:extLst>
              </p:cNvPr>
              <p:cNvSpPr/>
              <p:nvPr/>
            </p:nvSpPr>
            <p:spPr>
              <a:xfrm rot="16832519">
                <a:off x="1286124" y="407330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73" name="Star: 5 Points 272">
                <a:extLst>
                  <a:ext uri="{FF2B5EF4-FFF2-40B4-BE49-F238E27FC236}">
                    <a16:creationId xmlns:a16="http://schemas.microsoft.com/office/drawing/2014/main" id="{F644A12B-A5F9-4ECA-9DD7-5E6DCBE085A3}"/>
                  </a:ext>
                </a:extLst>
              </p:cNvPr>
              <p:cNvSpPr/>
              <p:nvPr/>
            </p:nvSpPr>
            <p:spPr>
              <a:xfrm rot="18038737">
                <a:off x="1364526" y="376358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74" name="Star: 5 Points 273">
                <a:extLst>
                  <a:ext uri="{FF2B5EF4-FFF2-40B4-BE49-F238E27FC236}">
                    <a16:creationId xmlns:a16="http://schemas.microsoft.com/office/drawing/2014/main" id="{0C55D3EA-6875-4161-AD52-71CFC14AC756}"/>
                  </a:ext>
                </a:extLst>
              </p:cNvPr>
              <p:cNvSpPr/>
              <p:nvPr/>
            </p:nvSpPr>
            <p:spPr>
              <a:xfrm rot="18038737">
                <a:off x="1584442" y="364500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75" name="Star: 5 Points 274">
                <a:extLst>
                  <a:ext uri="{FF2B5EF4-FFF2-40B4-BE49-F238E27FC236}">
                    <a16:creationId xmlns:a16="http://schemas.microsoft.com/office/drawing/2014/main" id="{D437C930-4AC3-462E-B09F-0800AB16BAA9}"/>
                  </a:ext>
                </a:extLst>
              </p:cNvPr>
              <p:cNvSpPr/>
              <p:nvPr/>
            </p:nvSpPr>
            <p:spPr>
              <a:xfrm rot="16200000">
                <a:off x="995005" y="6435888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76" name="Star: 5 Points 275">
                <a:extLst>
                  <a:ext uri="{FF2B5EF4-FFF2-40B4-BE49-F238E27FC236}">
                    <a16:creationId xmlns:a16="http://schemas.microsoft.com/office/drawing/2014/main" id="{AD20286F-68B8-4A9D-AAEC-96554BE37250}"/>
                  </a:ext>
                </a:extLst>
              </p:cNvPr>
              <p:cNvSpPr/>
              <p:nvPr/>
            </p:nvSpPr>
            <p:spPr>
              <a:xfrm rot="18038737">
                <a:off x="2621911" y="6463884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77" name="Star: 5 Points 276">
                <a:extLst>
                  <a:ext uri="{FF2B5EF4-FFF2-40B4-BE49-F238E27FC236}">
                    <a16:creationId xmlns:a16="http://schemas.microsoft.com/office/drawing/2014/main" id="{9E123AEB-7741-4708-8E23-AF66950A3110}"/>
                  </a:ext>
                </a:extLst>
              </p:cNvPr>
              <p:cNvSpPr/>
              <p:nvPr/>
            </p:nvSpPr>
            <p:spPr>
              <a:xfrm rot="583753">
                <a:off x="2426559" y="6008173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78" name="Star: 5 Points 277">
                <a:extLst>
                  <a:ext uri="{FF2B5EF4-FFF2-40B4-BE49-F238E27FC236}">
                    <a16:creationId xmlns:a16="http://schemas.microsoft.com/office/drawing/2014/main" id="{074968E7-032A-4286-865E-A7F9095CC941}"/>
                  </a:ext>
                </a:extLst>
              </p:cNvPr>
              <p:cNvSpPr/>
              <p:nvPr/>
            </p:nvSpPr>
            <p:spPr>
              <a:xfrm rot="17063836">
                <a:off x="2770471" y="609586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79" name="Star: 5 Points 278">
                <a:extLst>
                  <a:ext uri="{FF2B5EF4-FFF2-40B4-BE49-F238E27FC236}">
                    <a16:creationId xmlns:a16="http://schemas.microsoft.com/office/drawing/2014/main" id="{A6B03C26-8EDA-424A-A816-269E08E66402}"/>
                  </a:ext>
                </a:extLst>
              </p:cNvPr>
              <p:cNvSpPr/>
              <p:nvPr/>
            </p:nvSpPr>
            <p:spPr>
              <a:xfrm rot="10800000">
                <a:off x="2594500" y="600938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80" name="Star: 5 Points 279">
                <a:extLst>
                  <a:ext uri="{FF2B5EF4-FFF2-40B4-BE49-F238E27FC236}">
                    <a16:creationId xmlns:a16="http://schemas.microsoft.com/office/drawing/2014/main" id="{276AEB55-7FC5-4AA2-BB65-D36F2E876E88}"/>
                  </a:ext>
                </a:extLst>
              </p:cNvPr>
              <p:cNvSpPr/>
              <p:nvPr/>
            </p:nvSpPr>
            <p:spPr>
              <a:xfrm rot="16200000">
                <a:off x="2609740" y="574738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81" name="Star: 5 Points 280">
                <a:extLst>
                  <a:ext uri="{FF2B5EF4-FFF2-40B4-BE49-F238E27FC236}">
                    <a16:creationId xmlns:a16="http://schemas.microsoft.com/office/drawing/2014/main" id="{5D24ECD7-81EC-4AAB-95D0-7F55B6F5058E}"/>
                  </a:ext>
                </a:extLst>
              </p:cNvPr>
              <p:cNvSpPr/>
              <p:nvPr/>
            </p:nvSpPr>
            <p:spPr>
              <a:xfrm rot="12668564">
                <a:off x="2583042" y="632237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82" name="Star: 5 Points 281">
                <a:extLst>
                  <a:ext uri="{FF2B5EF4-FFF2-40B4-BE49-F238E27FC236}">
                    <a16:creationId xmlns:a16="http://schemas.microsoft.com/office/drawing/2014/main" id="{052257D1-A28D-4BA3-B4E5-A4A50FF9DAF4}"/>
                  </a:ext>
                </a:extLst>
              </p:cNvPr>
              <p:cNvSpPr/>
              <p:nvPr/>
            </p:nvSpPr>
            <p:spPr>
              <a:xfrm rot="13173982">
                <a:off x="2636006" y="615782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83" name="Star: 5 Points 282">
                <a:extLst>
                  <a:ext uri="{FF2B5EF4-FFF2-40B4-BE49-F238E27FC236}">
                    <a16:creationId xmlns:a16="http://schemas.microsoft.com/office/drawing/2014/main" id="{3CE389AC-DE60-431C-A9B9-011D40A66D60}"/>
                  </a:ext>
                </a:extLst>
              </p:cNvPr>
              <p:cNvSpPr/>
              <p:nvPr/>
            </p:nvSpPr>
            <p:spPr>
              <a:xfrm rot="14850624">
                <a:off x="2736259" y="582565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84" name="Star: 5 Points 283">
                <a:extLst>
                  <a:ext uri="{FF2B5EF4-FFF2-40B4-BE49-F238E27FC236}">
                    <a16:creationId xmlns:a16="http://schemas.microsoft.com/office/drawing/2014/main" id="{EBD2C7CE-4DD1-45B6-8946-A26B5A681B15}"/>
                  </a:ext>
                </a:extLst>
              </p:cNvPr>
              <p:cNvSpPr/>
              <p:nvPr/>
            </p:nvSpPr>
            <p:spPr>
              <a:xfrm rot="20619201">
                <a:off x="2296611" y="618136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85" name="Star: 5 Points 284">
                <a:extLst>
                  <a:ext uri="{FF2B5EF4-FFF2-40B4-BE49-F238E27FC236}">
                    <a16:creationId xmlns:a16="http://schemas.microsoft.com/office/drawing/2014/main" id="{7EC268A2-37A1-4D37-B596-412C4EF88F31}"/>
                  </a:ext>
                </a:extLst>
              </p:cNvPr>
              <p:cNvSpPr/>
              <p:nvPr/>
            </p:nvSpPr>
            <p:spPr>
              <a:xfrm rot="14457571">
                <a:off x="2415896" y="6432176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86" name="Star: 5 Points 285">
                <a:extLst>
                  <a:ext uri="{FF2B5EF4-FFF2-40B4-BE49-F238E27FC236}">
                    <a16:creationId xmlns:a16="http://schemas.microsoft.com/office/drawing/2014/main" id="{9ABD4E3F-C1E1-4AD7-8091-35D2624C72C8}"/>
                  </a:ext>
                </a:extLst>
              </p:cNvPr>
              <p:cNvSpPr/>
              <p:nvPr/>
            </p:nvSpPr>
            <p:spPr>
              <a:xfrm rot="18038737">
                <a:off x="1722929" y="554896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87" name="Star: 5 Points 286">
                <a:extLst>
                  <a:ext uri="{FF2B5EF4-FFF2-40B4-BE49-F238E27FC236}">
                    <a16:creationId xmlns:a16="http://schemas.microsoft.com/office/drawing/2014/main" id="{7E08C4B1-9460-4072-A307-11B6A9DDC433}"/>
                  </a:ext>
                </a:extLst>
              </p:cNvPr>
              <p:cNvSpPr/>
              <p:nvPr/>
            </p:nvSpPr>
            <p:spPr>
              <a:xfrm rot="18038737">
                <a:off x="2761539" y="625328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88" name="Star: 5 Points 287">
                <a:extLst>
                  <a:ext uri="{FF2B5EF4-FFF2-40B4-BE49-F238E27FC236}">
                    <a16:creationId xmlns:a16="http://schemas.microsoft.com/office/drawing/2014/main" id="{31B4F39B-CF68-4FDA-9A7D-17BE926D8EA6}"/>
                  </a:ext>
                </a:extLst>
              </p:cNvPr>
              <p:cNvSpPr/>
              <p:nvPr/>
            </p:nvSpPr>
            <p:spPr>
              <a:xfrm rot="17240601">
                <a:off x="2692711" y="602559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89" name="Star: 5 Points 288">
                <a:extLst>
                  <a:ext uri="{FF2B5EF4-FFF2-40B4-BE49-F238E27FC236}">
                    <a16:creationId xmlns:a16="http://schemas.microsoft.com/office/drawing/2014/main" id="{BA560785-EA99-4CC0-A676-1090001183F2}"/>
                  </a:ext>
                </a:extLst>
              </p:cNvPr>
              <p:cNvSpPr/>
              <p:nvPr/>
            </p:nvSpPr>
            <p:spPr>
              <a:xfrm rot="14539678">
                <a:off x="2671053" y="587547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90" name="Star: 5 Points 289">
                <a:extLst>
                  <a:ext uri="{FF2B5EF4-FFF2-40B4-BE49-F238E27FC236}">
                    <a16:creationId xmlns:a16="http://schemas.microsoft.com/office/drawing/2014/main" id="{1ECCF02F-E9E2-4F14-A8F5-BF68BC3D0F75}"/>
                  </a:ext>
                </a:extLst>
              </p:cNvPr>
              <p:cNvSpPr/>
              <p:nvPr/>
            </p:nvSpPr>
            <p:spPr>
              <a:xfrm rot="18868091">
                <a:off x="1977935" y="613752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91" name="Star: 5 Points 290">
                <a:extLst>
                  <a:ext uri="{FF2B5EF4-FFF2-40B4-BE49-F238E27FC236}">
                    <a16:creationId xmlns:a16="http://schemas.microsoft.com/office/drawing/2014/main" id="{F5A8C73B-4593-4C27-BC6E-C582B55DCE96}"/>
                  </a:ext>
                </a:extLst>
              </p:cNvPr>
              <p:cNvSpPr/>
              <p:nvPr/>
            </p:nvSpPr>
            <p:spPr>
              <a:xfrm rot="18038737">
                <a:off x="2401415" y="619933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92" name="Star: 5 Points 291">
                <a:extLst>
                  <a:ext uri="{FF2B5EF4-FFF2-40B4-BE49-F238E27FC236}">
                    <a16:creationId xmlns:a16="http://schemas.microsoft.com/office/drawing/2014/main" id="{43DCFDE5-3877-49F7-ACDE-5BCC66334936}"/>
                  </a:ext>
                </a:extLst>
              </p:cNvPr>
              <p:cNvSpPr/>
              <p:nvPr/>
            </p:nvSpPr>
            <p:spPr>
              <a:xfrm rot="16832519">
                <a:off x="2199018" y="609432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93" name="Star: 5 Points 292">
                <a:extLst>
                  <a:ext uri="{FF2B5EF4-FFF2-40B4-BE49-F238E27FC236}">
                    <a16:creationId xmlns:a16="http://schemas.microsoft.com/office/drawing/2014/main" id="{B3DFA36E-00F6-48D9-8215-935110CECB7B}"/>
                  </a:ext>
                </a:extLst>
              </p:cNvPr>
              <p:cNvSpPr/>
              <p:nvPr/>
            </p:nvSpPr>
            <p:spPr>
              <a:xfrm rot="18038737">
                <a:off x="2160470" y="565950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94" name="Star: 5 Points 293">
                <a:extLst>
                  <a:ext uri="{FF2B5EF4-FFF2-40B4-BE49-F238E27FC236}">
                    <a16:creationId xmlns:a16="http://schemas.microsoft.com/office/drawing/2014/main" id="{D1C90D74-E0F4-450D-96B3-264AAF7D798D}"/>
                  </a:ext>
                </a:extLst>
              </p:cNvPr>
              <p:cNvSpPr/>
              <p:nvPr/>
            </p:nvSpPr>
            <p:spPr>
              <a:xfrm rot="18038737">
                <a:off x="2497336" y="566601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95" name="Star: 5 Points 294">
                <a:extLst>
                  <a:ext uri="{FF2B5EF4-FFF2-40B4-BE49-F238E27FC236}">
                    <a16:creationId xmlns:a16="http://schemas.microsoft.com/office/drawing/2014/main" id="{9B09063C-D41C-434F-8A2A-664DD444A0EC}"/>
                  </a:ext>
                </a:extLst>
              </p:cNvPr>
              <p:cNvSpPr/>
              <p:nvPr/>
            </p:nvSpPr>
            <p:spPr>
              <a:xfrm rot="19880055">
                <a:off x="2048466" y="32639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96" name="Star: 4 Points 295">
                <a:extLst>
                  <a:ext uri="{FF2B5EF4-FFF2-40B4-BE49-F238E27FC236}">
                    <a16:creationId xmlns:a16="http://schemas.microsoft.com/office/drawing/2014/main" id="{91D78B91-EA9D-4B82-BF16-90FEF2555868}"/>
                  </a:ext>
                </a:extLst>
              </p:cNvPr>
              <p:cNvSpPr/>
              <p:nvPr/>
            </p:nvSpPr>
            <p:spPr>
              <a:xfrm rot="19406112" flipH="1">
                <a:off x="1188639" y="6291969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297" name="Star: 4 Points 296">
                <a:extLst>
                  <a:ext uri="{FF2B5EF4-FFF2-40B4-BE49-F238E27FC236}">
                    <a16:creationId xmlns:a16="http://schemas.microsoft.com/office/drawing/2014/main" id="{5F3E8340-BE42-4AF7-BDBE-43009597260E}"/>
                  </a:ext>
                </a:extLst>
              </p:cNvPr>
              <p:cNvSpPr/>
              <p:nvPr/>
            </p:nvSpPr>
            <p:spPr>
              <a:xfrm rot="19084100" flipH="1">
                <a:off x="1056432" y="6291969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298" name="Star: 5 Points 297">
                <a:extLst>
                  <a:ext uri="{FF2B5EF4-FFF2-40B4-BE49-F238E27FC236}">
                    <a16:creationId xmlns:a16="http://schemas.microsoft.com/office/drawing/2014/main" id="{0530C450-CF7B-471E-B835-D23946837B08}"/>
                  </a:ext>
                </a:extLst>
              </p:cNvPr>
              <p:cNvSpPr/>
              <p:nvPr/>
            </p:nvSpPr>
            <p:spPr>
              <a:xfrm rot="18868091">
                <a:off x="1190218" y="647089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299" name="Star: 5 Points 298">
                <a:extLst>
                  <a:ext uri="{FF2B5EF4-FFF2-40B4-BE49-F238E27FC236}">
                    <a16:creationId xmlns:a16="http://schemas.microsoft.com/office/drawing/2014/main" id="{831A6D69-76E0-42CC-9F17-00564E10DB7C}"/>
                  </a:ext>
                </a:extLst>
              </p:cNvPr>
              <p:cNvSpPr/>
              <p:nvPr/>
            </p:nvSpPr>
            <p:spPr>
              <a:xfrm rot="16832519">
                <a:off x="1411301" y="642768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00" name="Star: 4 Points 299">
                <a:extLst>
                  <a:ext uri="{FF2B5EF4-FFF2-40B4-BE49-F238E27FC236}">
                    <a16:creationId xmlns:a16="http://schemas.microsoft.com/office/drawing/2014/main" id="{B93E6E40-D765-402B-8B8E-F184CF4AA1D3}"/>
                  </a:ext>
                </a:extLst>
              </p:cNvPr>
              <p:cNvSpPr/>
              <p:nvPr/>
            </p:nvSpPr>
            <p:spPr>
              <a:xfrm rot="19406112" flipH="1">
                <a:off x="1411825" y="6088541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01" name="Star: 4 Points 300">
                <a:extLst>
                  <a:ext uri="{FF2B5EF4-FFF2-40B4-BE49-F238E27FC236}">
                    <a16:creationId xmlns:a16="http://schemas.microsoft.com/office/drawing/2014/main" id="{538DF8F7-AADB-4E27-B203-ABD290E20240}"/>
                  </a:ext>
                </a:extLst>
              </p:cNvPr>
              <p:cNvSpPr/>
              <p:nvPr/>
            </p:nvSpPr>
            <p:spPr>
              <a:xfrm rot="19084100" flipH="1">
                <a:off x="1279618" y="6088541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02" name="Star: 5 Points 301">
                <a:extLst>
                  <a:ext uri="{FF2B5EF4-FFF2-40B4-BE49-F238E27FC236}">
                    <a16:creationId xmlns:a16="http://schemas.microsoft.com/office/drawing/2014/main" id="{A099B81F-413A-4542-90B6-130655223F86}"/>
                  </a:ext>
                </a:extLst>
              </p:cNvPr>
              <p:cNvSpPr/>
              <p:nvPr/>
            </p:nvSpPr>
            <p:spPr>
              <a:xfrm rot="18868091">
                <a:off x="1413404" y="626746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03" name="Star: 5 Points 302">
                <a:extLst>
                  <a:ext uri="{FF2B5EF4-FFF2-40B4-BE49-F238E27FC236}">
                    <a16:creationId xmlns:a16="http://schemas.microsoft.com/office/drawing/2014/main" id="{DB85A2D4-739E-4764-94E6-7D48143A3679}"/>
                  </a:ext>
                </a:extLst>
              </p:cNvPr>
              <p:cNvSpPr/>
              <p:nvPr/>
            </p:nvSpPr>
            <p:spPr>
              <a:xfrm rot="16832519">
                <a:off x="1634487" y="622426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04" name="Star: 4 Points 303">
                <a:extLst>
                  <a:ext uri="{FF2B5EF4-FFF2-40B4-BE49-F238E27FC236}">
                    <a16:creationId xmlns:a16="http://schemas.microsoft.com/office/drawing/2014/main" id="{0CF941DE-EA42-40D7-8CE4-59D861417284}"/>
                  </a:ext>
                </a:extLst>
              </p:cNvPr>
              <p:cNvSpPr/>
              <p:nvPr/>
            </p:nvSpPr>
            <p:spPr>
              <a:xfrm rot="19406112" flipH="1">
                <a:off x="2469884" y="6328081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05" name="Star: 4 Points 304">
                <a:extLst>
                  <a:ext uri="{FF2B5EF4-FFF2-40B4-BE49-F238E27FC236}">
                    <a16:creationId xmlns:a16="http://schemas.microsoft.com/office/drawing/2014/main" id="{53A35370-0610-42E2-BAB6-4F77FA5D9A09}"/>
                  </a:ext>
                </a:extLst>
              </p:cNvPr>
              <p:cNvSpPr/>
              <p:nvPr/>
            </p:nvSpPr>
            <p:spPr>
              <a:xfrm rot="19084100" flipH="1">
                <a:off x="2337677" y="6328081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06" name="Star: 5 Points 305">
                <a:extLst>
                  <a:ext uri="{FF2B5EF4-FFF2-40B4-BE49-F238E27FC236}">
                    <a16:creationId xmlns:a16="http://schemas.microsoft.com/office/drawing/2014/main" id="{5D132697-4931-41EF-9713-1387E82A97D2}"/>
                  </a:ext>
                </a:extLst>
              </p:cNvPr>
              <p:cNvSpPr/>
              <p:nvPr/>
            </p:nvSpPr>
            <p:spPr>
              <a:xfrm rot="18868091">
                <a:off x="2471463" y="650700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07" name="Star: 5 Points 306">
                <a:extLst>
                  <a:ext uri="{FF2B5EF4-FFF2-40B4-BE49-F238E27FC236}">
                    <a16:creationId xmlns:a16="http://schemas.microsoft.com/office/drawing/2014/main" id="{616A1D88-9BC8-418E-85DE-98327EED7D78}"/>
                  </a:ext>
                </a:extLst>
              </p:cNvPr>
              <p:cNvSpPr/>
              <p:nvPr/>
            </p:nvSpPr>
            <p:spPr>
              <a:xfrm rot="16832519">
                <a:off x="2692546" y="646380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08" name="Star: 4 Points 307">
                <a:extLst>
                  <a:ext uri="{FF2B5EF4-FFF2-40B4-BE49-F238E27FC236}">
                    <a16:creationId xmlns:a16="http://schemas.microsoft.com/office/drawing/2014/main" id="{4F2B9EB1-E566-4FC5-B337-2370AF6CD2F0}"/>
                  </a:ext>
                </a:extLst>
              </p:cNvPr>
              <p:cNvSpPr/>
              <p:nvPr/>
            </p:nvSpPr>
            <p:spPr>
              <a:xfrm rot="19406112" flipH="1">
                <a:off x="1913459" y="6215187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09" name="Star: 4 Points 308">
                <a:extLst>
                  <a:ext uri="{FF2B5EF4-FFF2-40B4-BE49-F238E27FC236}">
                    <a16:creationId xmlns:a16="http://schemas.microsoft.com/office/drawing/2014/main" id="{4AF1C68A-B19B-448E-95FA-EFC00C5371E6}"/>
                  </a:ext>
                </a:extLst>
              </p:cNvPr>
              <p:cNvSpPr/>
              <p:nvPr/>
            </p:nvSpPr>
            <p:spPr>
              <a:xfrm rot="19084100" flipH="1">
                <a:off x="1781252" y="6215187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10" name="Star: 5 Points 309">
                <a:extLst>
                  <a:ext uri="{FF2B5EF4-FFF2-40B4-BE49-F238E27FC236}">
                    <a16:creationId xmlns:a16="http://schemas.microsoft.com/office/drawing/2014/main" id="{503B4AFE-B2CC-416D-8E90-0FECB43F23BB}"/>
                  </a:ext>
                </a:extLst>
              </p:cNvPr>
              <p:cNvSpPr/>
              <p:nvPr/>
            </p:nvSpPr>
            <p:spPr>
              <a:xfrm rot="18868091">
                <a:off x="1915038" y="639411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11" name="Star: 5 Points 310">
                <a:extLst>
                  <a:ext uri="{FF2B5EF4-FFF2-40B4-BE49-F238E27FC236}">
                    <a16:creationId xmlns:a16="http://schemas.microsoft.com/office/drawing/2014/main" id="{8B92BC9F-BD60-4C4C-8960-CFF6604016BB}"/>
                  </a:ext>
                </a:extLst>
              </p:cNvPr>
              <p:cNvSpPr/>
              <p:nvPr/>
            </p:nvSpPr>
            <p:spPr>
              <a:xfrm rot="16832519">
                <a:off x="2136121" y="635090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12" name="Star: 4 Points 311">
                <a:extLst>
                  <a:ext uri="{FF2B5EF4-FFF2-40B4-BE49-F238E27FC236}">
                    <a16:creationId xmlns:a16="http://schemas.microsoft.com/office/drawing/2014/main" id="{38C1F27C-85BE-42E1-A843-D29DC2A80EF2}"/>
                  </a:ext>
                </a:extLst>
              </p:cNvPr>
              <p:cNvSpPr/>
              <p:nvPr/>
            </p:nvSpPr>
            <p:spPr>
              <a:xfrm rot="19406112" flipH="1">
                <a:off x="2321931" y="1793940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13" name="Star: 4 Points 312">
                <a:extLst>
                  <a:ext uri="{FF2B5EF4-FFF2-40B4-BE49-F238E27FC236}">
                    <a16:creationId xmlns:a16="http://schemas.microsoft.com/office/drawing/2014/main" id="{B69A544F-2426-414B-856C-82CA529D4590}"/>
                  </a:ext>
                </a:extLst>
              </p:cNvPr>
              <p:cNvSpPr/>
              <p:nvPr/>
            </p:nvSpPr>
            <p:spPr>
              <a:xfrm rot="19084100" flipH="1">
                <a:off x="2189724" y="1793940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14" name="Star: 5 Points 313">
                <a:extLst>
                  <a:ext uri="{FF2B5EF4-FFF2-40B4-BE49-F238E27FC236}">
                    <a16:creationId xmlns:a16="http://schemas.microsoft.com/office/drawing/2014/main" id="{AD97CC1D-F412-47DA-A1AE-AE1E9043482A}"/>
                  </a:ext>
                </a:extLst>
              </p:cNvPr>
              <p:cNvSpPr/>
              <p:nvPr/>
            </p:nvSpPr>
            <p:spPr>
              <a:xfrm rot="18868091">
                <a:off x="2323510" y="197286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15" name="Star: 5 Points 314">
                <a:extLst>
                  <a:ext uri="{FF2B5EF4-FFF2-40B4-BE49-F238E27FC236}">
                    <a16:creationId xmlns:a16="http://schemas.microsoft.com/office/drawing/2014/main" id="{17DF4E4E-5857-4456-AB80-2FC155B4DAFA}"/>
                  </a:ext>
                </a:extLst>
              </p:cNvPr>
              <p:cNvSpPr/>
              <p:nvPr/>
            </p:nvSpPr>
            <p:spPr>
              <a:xfrm rot="16832519">
                <a:off x="2544593" y="192966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16" name="Star: 4 Points 315">
                <a:extLst>
                  <a:ext uri="{FF2B5EF4-FFF2-40B4-BE49-F238E27FC236}">
                    <a16:creationId xmlns:a16="http://schemas.microsoft.com/office/drawing/2014/main" id="{BE813942-CAA6-4065-87C5-EA9771218EBE}"/>
                  </a:ext>
                </a:extLst>
              </p:cNvPr>
              <p:cNvSpPr/>
              <p:nvPr/>
            </p:nvSpPr>
            <p:spPr>
              <a:xfrm rot="19406112" flipH="1">
                <a:off x="1347588" y="1758935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17" name="Star: 4 Points 316">
                <a:extLst>
                  <a:ext uri="{FF2B5EF4-FFF2-40B4-BE49-F238E27FC236}">
                    <a16:creationId xmlns:a16="http://schemas.microsoft.com/office/drawing/2014/main" id="{89A3D152-1040-4E97-B60A-1921EEC245A2}"/>
                  </a:ext>
                </a:extLst>
              </p:cNvPr>
              <p:cNvSpPr/>
              <p:nvPr/>
            </p:nvSpPr>
            <p:spPr>
              <a:xfrm rot="19084100" flipH="1">
                <a:off x="1215381" y="1758935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18" name="Star: 5 Points 317">
                <a:extLst>
                  <a:ext uri="{FF2B5EF4-FFF2-40B4-BE49-F238E27FC236}">
                    <a16:creationId xmlns:a16="http://schemas.microsoft.com/office/drawing/2014/main" id="{DFC87929-1D62-42AA-871D-3BB117DA6531}"/>
                  </a:ext>
                </a:extLst>
              </p:cNvPr>
              <p:cNvSpPr/>
              <p:nvPr/>
            </p:nvSpPr>
            <p:spPr>
              <a:xfrm rot="18868091">
                <a:off x="1349167" y="193786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19" name="Star: 5 Points 318">
                <a:extLst>
                  <a:ext uri="{FF2B5EF4-FFF2-40B4-BE49-F238E27FC236}">
                    <a16:creationId xmlns:a16="http://schemas.microsoft.com/office/drawing/2014/main" id="{49548104-DC85-4754-B9BF-15A8AF94BCEE}"/>
                  </a:ext>
                </a:extLst>
              </p:cNvPr>
              <p:cNvSpPr/>
              <p:nvPr/>
            </p:nvSpPr>
            <p:spPr>
              <a:xfrm rot="16832519">
                <a:off x="1570250" y="189465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20" name="Star: 4 Points 319">
                <a:extLst>
                  <a:ext uri="{FF2B5EF4-FFF2-40B4-BE49-F238E27FC236}">
                    <a16:creationId xmlns:a16="http://schemas.microsoft.com/office/drawing/2014/main" id="{D07BFD86-C252-4D59-8E0E-409AA8236C4D}"/>
                  </a:ext>
                </a:extLst>
              </p:cNvPr>
              <p:cNvSpPr/>
              <p:nvPr/>
            </p:nvSpPr>
            <p:spPr>
              <a:xfrm rot="1557792" flipH="1">
                <a:off x="1537488" y="2002503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21" name="Star: 4 Points 320">
                <a:extLst>
                  <a:ext uri="{FF2B5EF4-FFF2-40B4-BE49-F238E27FC236}">
                    <a16:creationId xmlns:a16="http://schemas.microsoft.com/office/drawing/2014/main" id="{E294EC0E-E02B-4313-AD24-AA5F50B43588}"/>
                  </a:ext>
                </a:extLst>
              </p:cNvPr>
              <p:cNvSpPr/>
              <p:nvPr/>
            </p:nvSpPr>
            <p:spPr>
              <a:xfrm rot="1235780" flipH="1">
                <a:off x="1405281" y="2002503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22" name="Star: 5 Points 321">
                <a:extLst>
                  <a:ext uri="{FF2B5EF4-FFF2-40B4-BE49-F238E27FC236}">
                    <a16:creationId xmlns:a16="http://schemas.microsoft.com/office/drawing/2014/main" id="{338CC655-7335-48C0-8874-594587461026}"/>
                  </a:ext>
                </a:extLst>
              </p:cNvPr>
              <p:cNvSpPr/>
              <p:nvPr/>
            </p:nvSpPr>
            <p:spPr>
              <a:xfrm rot="1019771">
                <a:off x="1539067" y="218142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23" name="Star: 5 Points 322">
                <a:extLst>
                  <a:ext uri="{FF2B5EF4-FFF2-40B4-BE49-F238E27FC236}">
                    <a16:creationId xmlns:a16="http://schemas.microsoft.com/office/drawing/2014/main" id="{A6D04946-D39D-4247-BC4B-E88F00EDA0D7}"/>
                  </a:ext>
                </a:extLst>
              </p:cNvPr>
              <p:cNvSpPr/>
              <p:nvPr/>
            </p:nvSpPr>
            <p:spPr>
              <a:xfrm rot="20584199">
                <a:off x="1760150" y="213822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24" name="Star: 4 Points 323">
                <a:extLst>
                  <a:ext uri="{FF2B5EF4-FFF2-40B4-BE49-F238E27FC236}">
                    <a16:creationId xmlns:a16="http://schemas.microsoft.com/office/drawing/2014/main" id="{28E7535C-8AA8-41F0-AB71-B159A3D0175A}"/>
                  </a:ext>
                </a:extLst>
              </p:cNvPr>
              <p:cNvSpPr/>
              <p:nvPr/>
            </p:nvSpPr>
            <p:spPr>
              <a:xfrm rot="19406112" flipH="1">
                <a:off x="1930386" y="2020642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25" name="Star: 4 Points 324">
                <a:extLst>
                  <a:ext uri="{FF2B5EF4-FFF2-40B4-BE49-F238E27FC236}">
                    <a16:creationId xmlns:a16="http://schemas.microsoft.com/office/drawing/2014/main" id="{2CB59FD7-A079-41B7-BEAB-921301D6C5E0}"/>
                  </a:ext>
                </a:extLst>
              </p:cNvPr>
              <p:cNvSpPr/>
              <p:nvPr/>
            </p:nvSpPr>
            <p:spPr>
              <a:xfrm rot="19084100" flipH="1">
                <a:off x="1798179" y="2020642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26" name="Star: 5 Points 325">
                <a:extLst>
                  <a:ext uri="{FF2B5EF4-FFF2-40B4-BE49-F238E27FC236}">
                    <a16:creationId xmlns:a16="http://schemas.microsoft.com/office/drawing/2014/main" id="{412B19B7-8798-4F6C-B686-01DD60FAA933}"/>
                  </a:ext>
                </a:extLst>
              </p:cNvPr>
              <p:cNvSpPr/>
              <p:nvPr/>
            </p:nvSpPr>
            <p:spPr>
              <a:xfrm rot="18868091">
                <a:off x="1931965" y="219956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27" name="Star: 5 Points 326">
                <a:extLst>
                  <a:ext uri="{FF2B5EF4-FFF2-40B4-BE49-F238E27FC236}">
                    <a16:creationId xmlns:a16="http://schemas.microsoft.com/office/drawing/2014/main" id="{B7462516-1987-4C05-80D7-8F2392372A2B}"/>
                  </a:ext>
                </a:extLst>
              </p:cNvPr>
              <p:cNvSpPr/>
              <p:nvPr/>
            </p:nvSpPr>
            <p:spPr>
              <a:xfrm rot="16832519">
                <a:off x="2153048" y="215636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28" name="Star: 4 Points 327">
                <a:extLst>
                  <a:ext uri="{FF2B5EF4-FFF2-40B4-BE49-F238E27FC236}">
                    <a16:creationId xmlns:a16="http://schemas.microsoft.com/office/drawing/2014/main" id="{C2B82712-4C2A-4D06-9415-4101B7680A47}"/>
                  </a:ext>
                </a:extLst>
              </p:cNvPr>
              <p:cNvSpPr/>
              <p:nvPr/>
            </p:nvSpPr>
            <p:spPr>
              <a:xfrm rot="19406112" flipH="1">
                <a:off x="1787212" y="1578510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29" name="Star: 4 Points 328">
                <a:extLst>
                  <a:ext uri="{FF2B5EF4-FFF2-40B4-BE49-F238E27FC236}">
                    <a16:creationId xmlns:a16="http://schemas.microsoft.com/office/drawing/2014/main" id="{B1DA178F-EB7A-4006-8261-B8FBC4677B5D}"/>
                  </a:ext>
                </a:extLst>
              </p:cNvPr>
              <p:cNvSpPr/>
              <p:nvPr/>
            </p:nvSpPr>
            <p:spPr>
              <a:xfrm rot="19084100" flipH="1">
                <a:off x="1655005" y="1578510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30" name="Star: 5 Points 329">
                <a:extLst>
                  <a:ext uri="{FF2B5EF4-FFF2-40B4-BE49-F238E27FC236}">
                    <a16:creationId xmlns:a16="http://schemas.microsoft.com/office/drawing/2014/main" id="{A97CE1A3-DBB8-4B41-91FB-6E2738159680}"/>
                  </a:ext>
                </a:extLst>
              </p:cNvPr>
              <p:cNvSpPr/>
              <p:nvPr/>
            </p:nvSpPr>
            <p:spPr>
              <a:xfrm rot="18868091">
                <a:off x="1788791" y="175743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31" name="Star: 5 Points 330">
                <a:extLst>
                  <a:ext uri="{FF2B5EF4-FFF2-40B4-BE49-F238E27FC236}">
                    <a16:creationId xmlns:a16="http://schemas.microsoft.com/office/drawing/2014/main" id="{DA22F8AC-0567-4BCD-831C-16868699FE5F}"/>
                  </a:ext>
                </a:extLst>
              </p:cNvPr>
              <p:cNvSpPr/>
              <p:nvPr/>
            </p:nvSpPr>
            <p:spPr>
              <a:xfrm rot="16832519">
                <a:off x="2009874" y="171423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32" name="Star: 4 Points 331">
                <a:extLst>
                  <a:ext uri="{FF2B5EF4-FFF2-40B4-BE49-F238E27FC236}">
                    <a16:creationId xmlns:a16="http://schemas.microsoft.com/office/drawing/2014/main" id="{3729C548-29A2-4BE5-BE1C-24F97C4A996C}"/>
                  </a:ext>
                </a:extLst>
              </p:cNvPr>
              <p:cNvSpPr/>
              <p:nvPr/>
            </p:nvSpPr>
            <p:spPr>
              <a:xfrm rot="19406112" flipH="1">
                <a:off x="1008568" y="1454211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33" name="Star: 4 Points 332">
                <a:extLst>
                  <a:ext uri="{FF2B5EF4-FFF2-40B4-BE49-F238E27FC236}">
                    <a16:creationId xmlns:a16="http://schemas.microsoft.com/office/drawing/2014/main" id="{82673B36-814F-4618-8A25-C3B3D5AFF61F}"/>
                  </a:ext>
                </a:extLst>
              </p:cNvPr>
              <p:cNvSpPr/>
              <p:nvPr/>
            </p:nvSpPr>
            <p:spPr>
              <a:xfrm rot="19084100" flipH="1">
                <a:off x="876361" y="1454211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34" name="Star: 5 Points 333">
                <a:extLst>
                  <a:ext uri="{FF2B5EF4-FFF2-40B4-BE49-F238E27FC236}">
                    <a16:creationId xmlns:a16="http://schemas.microsoft.com/office/drawing/2014/main" id="{38AE181D-1DF4-418C-B99A-4FC2C750500B}"/>
                  </a:ext>
                </a:extLst>
              </p:cNvPr>
              <p:cNvSpPr/>
              <p:nvPr/>
            </p:nvSpPr>
            <p:spPr>
              <a:xfrm rot="18868091">
                <a:off x="1010147" y="163313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35" name="Star: 5 Points 334">
                <a:extLst>
                  <a:ext uri="{FF2B5EF4-FFF2-40B4-BE49-F238E27FC236}">
                    <a16:creationId xmlns:a16="http://schemas.microsoft.com/office/drawing/2014/main" id="{B7231C39-54FC-4925-A488-2919288A60C4}"/>
                  </a:ext>
                </a:extLst>
              </p:cNvPr>
              <p:cNvSpPr/>
              <p:nvPr/>
            </p:nvSpPr>
            <p:spPr>
              <a:xfrm rot="16832519">
                <a:off x="1231230" y="158993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36" name="Star: 4 Points 335">
                <a:extLst>
                  <a:ext uri="{FF2B5EF4-FFF2-40B4-BE49-F238E27FC236}">
                    <a16:creationId xmlns:a16="http://schemas.microsoft.com/office/drawing/2014/main" id="{17935052-C002-4905-B07D-EA4A0A70357F}"/>
                  </a:ext>
                </a:extLst>
              </p:cNvPr>
              <p:cNvSpPr/>
              <p:nvPr/>
            </p:nvSpPr>
            <p:spPr>
              <a:xfrm rot="19406112" flipH="1">
                <a:off x="1062232" y="1073055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37" name="Star: 4 Points 336">
                <a:extLst>
                  <a:ext uri="{FF2B5EF4-FFF2-40B4-BE49-F238E27FC236}">
                    <a16:creationId xmlns:a16="http://schemas.microsoft.com/office/drawing/2014/main" id="{37ADD7FA-23E6-452E-8005-1D4229D1EA55}"/>
                  </a:ext>
                </a:extLst>
              </p:cNvPr>
              <p:cNvSpPr/>
              <p:nvPr/>
            </p:nvSpPr>
            <p:spPr>
              <a:xfrm rot="19084100" flipH="1">
                <a:off x="930025" y="1073055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38" name="Star: 5 Points 337">
                <a:extLst>
                  <a:ext uri="{FF2B5EF4-FFF2-40B4-BE49-F238E27FC236}">
                    <a16:creationId xmlns:a16="http://schemas.microsoft.com/office/drawing/2014/main" id="{510C83C4-09F0-402F-B77C-F9723CC4BD28}"/>
                  </a:ext>
                </a:extLst>
              </p:cNvPr>
              <p:cNvSpPr/>
              <p:nvPr/>
            </p:nvSpPr>
            <p:spPr>
              <a:xfrm rot="18868091">
                <a:off x="1063811" y="125198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39" name="Star: 5 Points 338">
                <a:extLst>
                  <a:ext uri="{FF2B5EF4-FFF2-40B4-BE49-F238E27FC236}">
                    <a16:creationId xmlns:a16="http://schemas.microsoft.com/office/drawing/2014/main" id="{9F49A1CF-46F5-4504-943B-DB8BB01B943A}"/>
                  </a:ext>
                </a:extLst>
              </p:cNvPr>
              <p:cNvSpPr/>
              <p:nvPr/>
            </p:nvSpPr>
            <p:spPr>
              <a:xfrm rot="16832519">
                <a:off x="1284894" y="120877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40" name="Star: 4 Points 339">
                <a:extLst>
                  <a:ext uri="{FF2B5EF4-FFF2-40B4-BE49-F238E27FC236}">
                    <a16:creationId xmlns:a16="http://schemas.microsoft.com/office/drawing/2014/main" id="{1A5D735A-BDD1-4788-9D43-366DE4AF40CE}"/>
                  </a:ext>
                </a:extLst>
              </p:cNvPr>
              <p:cNvSpPr/>
              <p:nvPr/>
            </p:nvSpPr>
            <p:spPr>
              <a:xfrm rot="19406112" flipH="1">
                <a:off x="2414367" y="1355646"/>
                <a:ext cx="45719" cy="4571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41" name="Star: 4 Points 340">
                <a:extLst>
                  <a:ext uri="{FF2B5EF4-FFF2-40B4-BE49-F238E27FC236}">
                    <a16:creationId xmlns:a16="http://schemas.microsoft.com/office/drawing/2014/main" id="{935C1FF5-E1FB-44ED-B38F-9D2D24A26E81}"/>
                  </a:ext>
                </a:extLst>
              </p:cNvPr>
              <p:cNvSpPr/>
              <p:nvPr/>
            </p:nvSpPr>
            <p:spPr>
              <a:xfrm rot="19084100" flipH="1">
                <a:off x="2282160" y="1355646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342" name="Star: 5 Points 341">
                <a:extLst>
                  <a:ext uri="{FF2B5EF4-FFF2-40B4-BE49-F238E27FC236}">
                    <a16:creationId xmlns:a16="http://schemas.microsoft.com/office/drawing/2014/main" id="{F276070B-EBA0-4106-86AC-39A7299F9F85}"/>
                  </a:ext>
                </a:extLst>
              </p:cNvPr>
              <p:cNvSpPr/>
              <p:nvPr/>
            </p:nvSpPr>
            <p:spPr>
              <a:xfrm rot="18868091">
                <a:off x="2415946" y="153457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343" name="Star: 5 Points 342">
                <a:extLst>
                  <a:ext uri="{FF2B5EF4-FFF2-40B4-BE49-F238E27FC236}">
                    <a16:creationId xmlns:a16="http://schemas.microsoft.com/office/drawing/2014/main" id="{17A56785-A5B0-48FD-B5D3-74BA38AC9150}"/>
                  </a:ext>
                </a:extLst>
              </p:cNvPr>
              <p:cNvSpPr/>
              <p:nvPr/>
            </p:nvSpPr>
            <p:spPr>
              <a:xfrm rot="16832519">
                <a:off x="2637029" y="149136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AF807D9-CC34-43A2-8DF0-C66E01ABA02C}"/>
                </a:ext>
              </a:extLst>
            </p:cNvPr>
            <p:cNvSpPr/>
            <p:nvPr/>
          </p:nvSpPr>
          <p:spPr>
            <a:xfrm>
              <a:off x="965278" y="-29571"/>
              <a:ext cx="1847091" cy="245542"/>
            </a:xfrm>
            <a:prstGeom prst="rect">
              <a:avLst/>
            </a:prstGeom>
            <a:solidFill>
              <a:srgbClr val="FBFBFB"/>
            </a:solidFill>
            <a:ln>
              <a:solidFill>
                <a:srgbClr val="1B1B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1" dirty="0"/>
                <a:t>\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6586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6F8F79-C739-4F1E-99BF-DFB8BADB63B9}"/>
              </a:ext>
            </a:extLst>
          </p:cNvPr>
          <p:cNvSpPr/>
          <p:nvPr/>
        </p:nvSpPr>
        <p:spPr>
          <a:xfrm>
            <a:off x="5006022" y="10633"/>
            <a:ext cx="2188210" cy="6815795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7A62B8-6FF1-45D4-96E7-A86748E2BA5C}"/>
              </a:ext>
            </a:extLst>
          </p:cNvPr>
          <p:cNvSpPr txBox="1"/>
          <p:nvPr/>
        </p:nvSpPr>
        <p:spPr>
          <a:xfrm>
            <a:off x="5125317" y="539555"/>
            <a:ext cx="1967736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Mistral" panose="03090702030407020403" pitchFamily="66" charset="0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Mistral" panose="03090702030407020403" pitchFamily="66" charset="0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C6BDAF3-7A2B-4525-A326-CCA189FB8A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5852089"/>
              </p:ext>
            </p:extLst>
          </p:nvPr>
        </p:nvGraphicFramePr>
        <p:xfrm>
          <a:off x="5122765" y="1793559"/>
          <a:ext cx="1967735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1105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9946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7498F3C-F008-48B6-8E30-12D55CAE77C8}"/>
              </a:ext>
            </a:extLst>
          </p:cNvPr>
          <p:cNvGrpSpPr/>
          <p:nvPr/>
        </p:nvGrpSpPr>
        <p:grpSpPr>
          <a:xfrm>
            <a:off x="4997768" y="10633"/>
            <a:ext cx="2196464" cy="6815795"/>
            <a:chOff x="3907790" y="2"/>
            <a:chExt cx="2196464" cy="681579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05A5474-8EB0-4D6D-AE2E-70350CDFA32C}"/>
                </a:ext>
              </a:extLst>
            </p:cNvPr>
            <p:cNvSpPr/>
            <p:nvPr/>
          </p:nvSpPr>
          <p:spPr>
            <a:xfrm>
              <a:off x="3907790" y="2"/>
              <a:ext cx="2188210" cy="6734174"/>
            </a:xfrm>
            <a:prstGeom prst="rect">
              <a:avLst/>
            </a:prstGeom>
            <a:solidFill>
              <a:srgbClr val="FBFB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F336A0F-50A5-40D7-AC07-CD00A21AD438}"/>
                </a:ext>
              </a:extLst>
            </p:cNvPr>
            <p:cNvSpPr/>
            <p:nvPr/>
          </p:nvSpPr>
          <p:spPr>
            <a:xfrm>
              <a:off x="3924299" y="4225047"/>
              <a:ext cx="2171701" cy="2590750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9C52D6-69DD-4109-B165-D3A4ABD3D0E1}"/>
                </a:ext>
              </a:extLst>
            </p:cNvPr>
            <p:cNvSpPr txBox="1"/>
            <p:nvPr/>
          </p:nvSpPr>
          <p:spPr>
            <a:xfrm>
              <a:off x="3916044" y="1488559"/>
              <a:ext cx="2188210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Freestyle Script" panose="030804020302050B0404" pitchFamily="66" charset="0"/>
                </a:rPr>
                <a:t>Between the pages of a book</a:t>
              </a:r>
            </a:p>
            <a:p>
              <a:pPr algn="ctr"/>
              <a:r>
                <a:rPr lang="en-US" sz="3200" dirty="0">
                  <a:latin typeface="Freestyle Script" panose="030804020302050B0404" pitchFamily="66" charset="0"/>
                </a:rPr>
                <a:t>is a</a:t>
              </a:r>
            </a:p>
            <a:p>
              <a:pPr algn="ctr"/>
              <a:r>
                <a:rPr lang="en-US" sz="3200" dirty="0">
                  <a:latin typeface="Freestyle Script" panose="030804020302050B0404" pitchFamily="66" charset="0"/>
                </a:rPr>
                <a:t>lovely place to be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452044A-600F-4D7E-8651-BBD6230D1160}"/>
                </a:ext>
              </a:extLst>
            </p:cNvPr>
            <p:cNvSpPr/>
            <p:nvPr/>
          </p:nvSpPr>
          <p:spPr>
            <a:xfrm>
              <a:off x="3907790" y="2"/>
              <a:ext cx="2190588" cy="478466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 dirty="0"/>
            </a:p>
          </p:txBody>
        </p:sp>
        <p:sp>
          <p:nvSpPr>
            <p:cNvPr id="12" name="Flowchart: Decision 11">
              <a:extLst>
                <a:ext uri="{FF2B5EF4-FFF2-40B4-BE49-F238E27FC236}">
                  <a16:creationId xmlns:a16="http://schemas.microsoft.com/office/drawing/2014/main" id="{CAB8BCA1-747B-4D49-9005-952B12FA36B6}"/>
                </a:ext>
              </a:extLst>
            </p:cNvPr>
            <p:cNvSpPr/>
            <p:nvPr/>
          </p:nvSpPr>
          <p:spPr>
            <a:xfrm>
              <a:off x="4886618" y="3746276"/>
              <a:ext cx="252453" cy="262201"/>
            </a:xfrm>
            <a:prstGeom prst="flowChartDecision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3" name="Flowchart: Decision 12">
              <a:extLst>
                <a:ext uri="{FF2B5EF4-FFF2-40B4-BE49-F238E27FC236}">
                  <a16:creationId xmlns:a16="http://schemas.microsoft.com/office/drawing/2014/main" id="{3876E94A-647D-4474-B0CC-30A03650EFD1}"/>
                </a:ext>
              </a:extLst>
            </p:cNvPr>
            <p:cNvSpPr/>
            <p:nvPr/>
          </p:nvSpPr>
          <p:spPr>
            <a:xfrm>
              <a:off x="4865946" y="852412"/>
              <a:ext cx="252453" cy="262201"/>
            </a:xfrm>
            <a:prstGeom prst="flowChartDecision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</p:grpSp>
    </p:spTree>
    <p:extLst>
      <p:ext uri="{BB962C8B-B14F-4D97-AF65-F5344CB8AC3E}">
        <p14:creationId xmlns:p14="http://schemas.microsoft.com/office/powerpoint/2010/main" val="1977880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B6286A8-315E-4AC7-B6CD-7B58582DFB50}"/>
              </a:ext>
            </a:extLst>
          </p:cNvPr>
          <p:cNvSpPr/>
          <p:nvPr/>
        </p:nvSpPr>
        <p:spPr>
          <a:xfrm>
            <a:off x="5006022" y="10633"/>
            <a:ext cx="2188210" cy="6815795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213E5A-40DA-463E-A233-B662BD07680B}"/>
              </a:ext>
            </a:extLst>
          </p:cNvPr>
          <p:cNvSpPr txBox="1"/>
          <p:nvPr/>
        </p:nvSpPr>
        <p:spPr>
          <a:xfrm>
            <a:off x="5125317" y="539555"/>
            <a:ext cx="1967736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Mistral" panose="03090702030407020403" pitchFamily="66" charset="0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Mistral" panose="03090702030407020403" pitchFamily="66" charset="0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547BAB5-CD58-4C04-851D-565676BC06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8211689"/>
              </p:ext>
            </p:extLst>
          </p:nvPr>
        </p:nvGraphicFramePr>
        <p:xfrm>
          <a:off x="5122765" y="1793559"/>
          <a:ext cx="1967735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1105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4727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654D26DC-0330-48CB-9F07-1F1A1F133B17}"/>
              </a:ext>
            </a:extLst>
          </p:cNvPr>
          <p:cNvGrpSpPr/>
          <p:nvPr/>
        </p:nvGrpSpPr>
        <p:grpSpPr>
          <a:xfrm>
            <a:off x="5303061" y="10633"/>
            <a:ext cx="1585877" cy="6734174"/>
            <a:chOff x="1050996" y="2"/>
            <a:chExt cx="1585877" cy="673417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493CACB-4E91-4954-8433-4EB7FFF3F1D3}"/>
                </a:ext>
              </a:extLst>
            </p:cNvPr>
            <p:cNvSpPr/>
            <p:nvPr/>
          </p:nvSpPr>
          <p:spPr>
            <a:xfrm>
              <a:off x="1050996" y="2"/>
              <a:ext cx="1585877" cy="673417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CD33D0B-2F1B-4252-89FB-065FB970C1E6}"/>
                </a:ext>
              </a:extLst>
            </p:cNvPr>
            <p:cNvSpPr txBox="1"/>
            <p:nvPr/>
          </p:nvSpPr>
          <p:spPr>
            <a:xfrm rot="5400000">
              <a:off x="-400986" y="3127444"/>
              <a:ext cx="458151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Brush Script MT" panose="03060802040406070304" pitchFamily="66" charset="0"/>
                  <a:cs typeface="Aldhabi" panose="01000000000000000000" pitchFamily="2" charset="-78"/>
                </a:rPr>
                <a:t>Just one more page..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7CC7B04-1236-402A-BCEC-FD3370F33A10}"/>
                </a:ext>
              </a:extLst>
            </p:cNvPr>
            <p:cNvGrpSpPr/>
            <p:nvPr/>
          </p:nvGrpSpPr>
          <p:grpSpPr>
            <a:xfrm>
              <a:off x="1585446" y="5401777"/>
              <a:ext cx="516976" cy="512135"/>
              <a:chOff x="1479358" y="5450509"/>
              <a:chExt cx="516976" cy="512135"/>
            </a:xfrm>
          </p:grpSpPr>
          <p:sp>
            <p:nvSpPr>
              <p:cNvPr id="5" name="Flowchart: Decision 4">
                <a:extLst>
                  <a:ext uri="{FF2B5EF4-FFF2-40B4-BE49-F238E27FC236}">
                    <a16:creationId xmlns:a16="http://schemas.microsoft.com/office/drawing/2014/main" id="{80B49101-98EA-44DB-8A36-F225C14D0DE0}"/>
                  </a:ext>
                </a:extLst>
              </p:cNvPr>
              <p:cNvSpPr/>
              <p:nvPr/>
            </p:nvSpPr>
            <p:spPr>
              <a:xfrm>
                <a:off x="1631283" y="5450509"/>
                <a:ext cx="212651" cy="207335"/>
              </a:xfrm>
              <a:prstGeom prst="flowChartDecisi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7" name="Flowchart: Decision 6">
                <a:extLst>
                  <a:ext uri="{FF2B5EF4-FFF2-40B4-BE49-F238E27FC236}">
                    <a16:creationId xmlns:a16="http://schemas.microsoft.com/office/drawing/2014/main" id="{D5BED959-2A25-44D3-AA8A-674B9F248C37}"/>
                  </a:ext>
                </a:extLst>
              </p:cNvPr>
              <p:cNvSpPr/>
              <p:nvPr/>
            </p:nvSpPr>
            <p:spPr>
              <a:xfrm>
                <a:off x="1783683" y="5602909"/>
                <a:ext cx="212651" cy="207335"/>
              </a:xfrm>
              <a:prstGeom prst="flowChartDecisi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" name="Flowchart: Decision 8">
                <a:extLst>
                  <a:ext uri="{FF2B5EF4-FFF2-40B4-BE49-F238E27FC236}">
                    <a16:creationId xmlns:a16="http://schemas.microsoft.com/office/drawing/2014/main" id="{68E4FB47-C27C-43AA-98DD-66A53AFDA58E}"/>
                  </a:ext>
                </a:extLst>
              </p:cNvPr>
              <p:cNvSpPr/>
              <p:nvPr/>
            </p:nvSpPr>
            <p:spPr>
              <a:xfrm>
                <a:off x="1479358" y="5613542"/>
                <a:ext cx="212651" cy="207335"/>
              </a:xfrm>
              <a:prstGeom prst="flowChartDecisi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1" name="Flowchart: Decision 10">
                <a:extLst>
                  <a:ext uri="{FF2B5EF4-FFF2-40B4-BE49-F238E27FC236}">
                    <a16:creationId xmlns:a16="http://schemas.microsoft.com/office/drawing/2014/main" id="{192C0AE3-161A-432B-850E-3EE685BD7786}"/>
                  </a:ext>
                </a:extLst>
              </p:cNvPr>
              <p:cNvSpPr/>
              <p:nvPr/>
            </p:nvSpPr>
            <p:spPr>
              <a:xfrm>
                <a:off x="1631282" y="5755309"/>
                <a:ext cx="212651" cy="207335"/>
              </a:xfrm>
              <a:prstGeom prst="flowChartDecisi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41279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CE3D532-154E-4429-A4F5-8067CA9DEDC5}"/>
              </a:ext>
            </a:extLst>
          </p:cNvPr>
          <p:cNvSpPr/>
          <p:nvPr/>
        </p:nvSpPr>
        <p:spPr>
          <a:xfrm>
            <a:off x="5303061" y="10633"/>
            <a:ext cx="1585877" cy="6734174"/>
          </a:xfrm>
          <a:prstGeom prst="rect">
            <a:avLst/>
          </a:prstGeom>
          <a:solidFill>
            <a:srgbClr val="FBFBFB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514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D903EAB-3E46-4B4D-A0BB-DFA6E0766A2D}"/>
              </a:ext>
            </a:extLst>
          </p:cNvPr>
          <p:cNvGrpSpPr/>
          <p:nvPr/>
        </p:nvGrpSpPr>
        <p:grpSpPr>
          <a:xfrm>
            <a:off x="5303061" y="10633"/>
            <a:ext cx="1585877" cy="6734174"/>
            <a:chOff x="3595721" y="7527"/>
            <a:chExt cx="1585877" cy="673417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07C94B8-B9D4-4E10-975F-7F3B156BB873}"/>
                </a:ext>
              </a:extLst>
            </p:cNvPr>
            <p:cNvSpPr/>
            <p:nvPr/>
          </p:nvSpPr>
          <p:spPr>
            <a:xfrm>
              <a:off x="3595721" y="7527"/>
              <a:ext cx="1585877" cy="6734174"/>
            </a:xfrm>
            <a:prstGeom prst="rect">
              <a:avLst/>
            </a:prstGeom>
            <a:solidFill>
              <a:srgbClr val="E3E3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46833AC-29CD-4231-B2F8-056A6F7B8D7A}"/>
                </a:ext>
              </a:extLst>
            </p:cNvPr>
            <p:cNvSpPr txBox="1"/>
            <p:nvPr/>
          </p:nvSpPr>
          <p:spPr>
            <a:xfrm rot="5400000">
              <a:off x="2143741" y="3134972"/>
              <a:ext cx="4581513" cy="707886"/>
            </a:xfrm>
            <a:prstGeom prst="rect">
              <a:avLst/>
            </a:prstGeom>
            <a:solidFill>
              <a:srgbClr val="E3E3D5"/>
            </a:solidFill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ln>
                    <a:solidFill>
                      <a:sysClr val="windowText" lastClr="000000"/>
                    </a:solidFill>
                  </a:ln>
                  <a:solidFill>
                    <a:srgbClr val="FFFCF5"/>
                  </a:solidFill>
                  <a:latin typeface="Brush Script MT" panose="03060802040406070304" pitchFamily="66" charset="0"/>
                  <a:cs typeface="Aldhabi" panose="01000000000000000000" pitchFamily="2" charset="-78"/>
                </a:rPr>
                <a:t>Just one more page..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F26A1C4-6625-4489-B27D-8390B2007E46}"/>
                </a:ext>
              </a:extLst>
            </p:cNvPr>
            <p:cNvGrpSpPr/>
            <p:nvPr/>
          </p:nvGrpSpPr>
          <p:grpSpPr>
            <a:xfrm>
              <a:off x="4130172" y="5409302"/>
              <a:ext cx="516976" cy="512135"/>
              <a:chOff x="1479358" y="5450509"/>
              <a:chExt cx="516976" cy="512135"/>
            </a:xfrm>
            <a:solidFill>
              <a:srgbClr val="E3E3D5"/>
            </a:solidFill>
          </p:grpSpPr>
          <p:sp>
            <p:nvSpPr>
              <p:cNvPr id="10" name="Flowchart: Decision 9">
                <a:extLst>
                  <a:ext uri="{FF2B5EF4-FFF2-40B4-BE49-F238E27FC236}">
                    <a16:creationId xmlns:a16="http://schemas.microsoft.com/office/drawing/2014/main" id="{A2F8D2DD-E72F-4C15-B057-3A145E35F32F}"/>
                  </a:ext>
                </a:extLst>
              </p:cNvPr>
              <p:cNvSpPr/>
              <p:nvPr/>
            </p:nvSpPr>
            <p:spPr>
              <a:xfrm>
                <a:off x="1631283" y="5450509"/>
                <a:ext cx="212651" cy="207335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 dirty="0"/>
              </a:p>
            </p:txBody>
          </p:sp>
          <p:sp>
            <p:nvSpPr>
              <p:cNvPr id="11" name="Flowchart: Decision 10">
                <a:extLst>
                  <a:ext uri="{FF2B5EF4-FFF2-40B4-BE49-F238E27FC236}">
                    <a16:creationId xmlns:a16="http://schemas.microsoft.com/office/drawing/2014/main" id="{695BF1BD-2494-4A40-8AAA-C6CACB2FAA07}"/>
                  </a:ext>
                </a:extLst>
              </p:cNvPr>
              <p:cNvSpPr/>
              <p:nvPr/>
            </p:nvSpPr>
            <p:spPr>
              <a:xfrm>
                <a:off x="1783683" y="5602909"/>
                <a:ext cx="212651" cy="207335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2" name="Flowchart: Decision 11">
                <a:extLst>
                  <a:ext uri="{FF2B5EF4-FFF2-40B4-BE49-F238E27FC236}">
                    <a16:creationId xmlns:a16="http://schemas.microsoft.com/office/drawing/2014/main" id="{242336D2-FC71-412A-8A7D-2160EA17351E}"/>
                  </a:ext>
                </a:extLst>
              </p:cNvPr>
              <p:cNvSpPr/>
              <p:nvPr/>
            </p:nvSpPr>
            <p:spPr>
              <a:xfrm>
                <a:off x="1479358" y="5613542"/>
                <a:ext cx="212651" cy="207335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3" name="Flowchart: Decision 12">
                <a:extLst>
                  <a:ext uri="{FF2B5EF4-FFF2-40B4-BE49-F238E27FC236}">
                    <a16:creationId xmlns:a16="http://schemas.microsoft.com/office/drawing/2014/main" id="{E9A92CB0-2D19-4176-A498-210B6FA37D57}"/>
                  </a:ext>
                </a:extLst>
              </p:cNvPr>
              <p:cNvSpPr/>
              <p:nvPr/>
            </p:nvSpPr>
            <p:spPr>
              <a:xfrm>
                <a:off x="1631282" y="5755309"/>
                <a:ext cx="212651" cy="207335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</p:grpSp>
        <p:sp>
          <p:nvSpPr>
            <p:cNvPr id="6" name="Flowchart: Decision 5">
              <a:extLst>
                <a:ext uri="{FF2B5EF4-FFF2-40B4-BE49-F238E27FC236}">
                  <a16:creationId xmlns:a16="http://schemas.microsoft.com/office/drawing/2014/main" id="{396CBBA5-787E-4E17-A117-0C1EE68F65FD}"/>
                </a:ext>
              </a:extLst>
            </p:cNvPr>
            <p:cNvSpPr/>
            <p:nvPr/>
          </p:nvSpPr>
          <p:spPr>
            <a:xfrm>
              <a:off x="4242174" y="5338419"/>
              <a:ext cx="212651" cy="207335"/>
            </a:xfrm>
            <a:prstGeom prst="flowChartDecision">
              <a:avLst/>
            </a:prstGeom>
            <a:solidFill>
              <a:srgbClr val="FFFCF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7" name="Flowchart: Decision 6">
              <a:extLst>
                <a:ext uri="{FF2B5EF4-FFF2-40B4-BE49-F238E27FC236}">
                  <a16:creationId xmlns:a16="http://schemas.microsoft.com/office/drawing/2014/main" id="{1CA96537-3A6A-49C8-87C3-F22F0A902D0B}"/>
                </a:ext>
              </a:extLst>
            </p:cNvPr>
            <p:cNvSpPr/>
            <p:nvPr/>
          </p:nvSpPr>
          <p:spPr>
            <a:xfrm>
              <a:off x="4394572" y="5490817"/>
              <a:ext cx="212651" cy="207335"/>
            </a:xfrm>
            <a:prstGeom prst="flowChartDecision">
              <a:avLst/>
            </a:prstGeom>
            <a:solidFill>
              <a:srgbClr val="FFFCF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8" name="Flowchart: Decision 7">
              <a:extLst>
                <a:ext uri="{FF2B5EF4-FFF2-40B4-BE49-F238E27FC236}">
                  <a16:creationId xmlns:a16="http://schemas.microsoft.com/office/drawing/2014/main" id="{D6EA36C6-B231-434B-BBF9-A038DD64D408}"/>
                </a:ext>
              </a:extLst>
            </p:cNvPr>
            <p:cNvSpPr/>
            <p:nvPr/>
          </p:nvSpPr>
          <p:spPr>
            <a:xfrm>
              <a:off x="4090247" y="5501450"/>
              <a:ext cx="212651" cy="207335"/>
            </a:xfrm>
            <a:prstGeom prst="flowChartDecision">
              <a:avLst/>
            </a:prstGeom>
            <a:solidFill>
              <a:srgbClr val="FFFCF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9" name="Flowchart: Decision 8">
              <a:extLst>
                <a:ext uri="{FF2B5EF4-FFF2-40B4-BE49-F238E27FC236}">
                  <a16:creationId xmlns:a16="http://schemas.microsoft.com/office/drawing/2014/main" id="{6BF2171E-77ED-4D5D-8BEB-EBB951D71FA0}"/>
                </a:ext>
              </a:extLst>
            </p:cNvPr>
            <p:cNvSpPr/>
            <p:nvPr/>
          </p:nvSpPr>
          <p:spPr>
            <a:xfrm>
              <a:off x="4242172" y="5643217"/>
              <a:ext cx="212651" cy="207335"/>
            </a:xfrm>
            <a:prstGeom prst="flowChartDecision">
              <a:avLst/>
            </a:prstGeom>
            <a:solidFill>
              <a:srgbClr val="FFFCF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</p:grpSp>
    </p:spTree>
    <p:extLst>
      <p:ext uri="{BB962C8B-B14F-4D97-AF65-F5344CB8AC3E}">
        <p14:creationId xmlns:p14="http://schemas.microsoft.com/office/powerpoint/2010/main" val="3541943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CE3D532-154E-4429-A4F5-8067CA9DEDC5}"/>
              </a:ext>
            </a:extLst>
          </p:cNvPr>
          <p:cNvSpPr/>
          <p:nvPr/>
        </p:nvSpPr>
        <p:spPr>
          <a:xfrm>
            <a:off x="5303061" y="10633"/>
            <a:ext cx="1585877" cy="6734174"/>
          </a:xfrm>
          <a:prstGeom prst="rect">
            <a:avLst/>
          </a:prstGeom>
          <a:solidFill>
            <a:srgbClr val="FBFBFB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389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17D4694-2100-4BD6-94BB-25583B06B704}"/>
              </a:ext>
            </a:extLst>
          </p:cNvPr>
          <p:cNvGrpSpPr/>
          <p:nvPr/>
        </p:nvGrpSpPr>
        <p:grpSpPr>
          <a:xfrm>
            <a:off x="5303061" y="10633"/>
            <a:ext cx="1585877" cy="6734174"/>
            <a:chOff x="5903415" y="4"/>
            <a:chExt cx="1585877" cy="673417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DD20DAD-F57D-4E2C-80B4-7BA078D12E95}"/>
                </a:ext>
              </a:extLst>
            </p:cNvPr>
            <p:cNvSpPr/>
            <p:nvPr/>
          </p:nvSpPr>
          <p:spPr>
            <a:xfrm>
              <a:off x="5903415" y="4"/>
              <a:ext cx="1585877" cy="6734174"/>
            </a:xfrm>
            <a:prstGeom prst="rect">
              <a:avLst/>
            </a:prstGeom>
            <a:solidFill>
              <a:srgbClr val="FBFB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EE1CA30-6570-4C06-B946-33058523B4E4}"/>
                </a:ext>
              </a:extLst>
            </p:cNvPr>
            <p:cNvSpPr txBox="1"/>
            <p:nvPr/>
          </p:nvSpPr>
          <p:spPr>
            <a:xfrm rot="5400000">
              <a:off x="4451434" y="3231531"/>
              <a:ext cx="4581513" cy="584775"/>
            </a:xfrm>
            <a:prstGeom prst="rect">
              <a:avLst/>
            </a:prstGeom>
            <a:solidFill>
              <a:srgbClr val="FBFBFB"/>
            </a:solidFill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rgbClr val="C00000"/>
                  </a:solidFill>
                  <a:latin typeface="Colonna MT" panose="04020805060202030203" pitchFamily="82" charset="0"/>
                  <a:cs typeface="Aldhabi" panose="01000000000000000000" pitchFamily="2" charset="-78"/>
                </a:rPr>
                <a:t>Just one more page..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C679BF5-69D7-42F0-8400-10024A262155}"/>
                </a:ext>
              </a:extLst>
            </p:cNvPr>
            <p:cNvGrpSpPr/>
            <p:nvPr/>
          </p:nvGrpSpPr>
          <p:grpSpPr>
            <a:xfrm>
              <a:off x="6386086" y="5387151"/>
              <a:ext cx="516976" cy="512135"/>
              <a:chOff x="1479358" y="5450509"/>
              <a:chExt cx="516976" cy="512135"/>
            </a:xfrm>
            <a:solidFill>
              <a:srgbClr val="FFC000"/>
            </a:solidFill>
          </p:grpSpPr>
          <p:sp>
            <p:nvSpPr>
              <p:cNvPr id="6" name="Flowchart: Decision 5">
                <a:extLst>
                  <a:ext uri="{FF2B5EF4-FFF2-40B4-BE49-F238E27FC236}">
                    <a16:creationId xmlns:a16="http://schemas.microsoft.com/office/drawing/2014/main" id="{B0492010-1DF5-4746-AA6C-0C243AF2921A}"/>
                  </a:ext>
                </a:extLst>
              </p:cNvPr>
              <p:cNvSpPr/>
              <p:nvPr/>
            </p:nvSpPr>
            <p:spPr>
              <a:xfrm>
                <a:off x="1631283" y="5450509"/>
                <a:ext cx="212651" cy="207335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 dirty="0"/>
              </a:p>
            </p:txBody>
          </p:sp>
          <p:sp>
            <p:nvSpPr>
              <p:cNvPr id="7" name="Flowchart: Decision 6">
                <a:extLst>
                  <a:ext uri="{FF2B5EF4-FFF2-40B4-BE49-F238E27FC236}">
                    <a16:creationId xmlns:a16="http://schemas.microsoft.com/office/drawing/2014/main" id="{23841843-E34E-4D3E-A694-7D5D3F5ADDB2}"/>
                  </a:ext>
                </a:extLst>
              </p:cNvPr>
              <p:cNvSpPr/>
              <p:nvPr/>
            </p:nvSpPr>
            <p:spPr>
              <a:xfrm>
                <a:off x="1783683" y="5602909"/>
                <a:ext cx="212651" cy="207335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8" name="Flowchart: Decision 7">
                <a:extLst>
                  <a:ext uri="{FF2B5EF4-FFF2-40B4-BE49-F238E27FC236}">
                    <a16:creationId xmlns:a16="http://schemas.microsoft.com/office/drawing/2014/main" id="{830997E1-9B10-47A0-AA82-0D246ACC6EAF}"/>
                  </a:ext>
                </a:extLst>
              </p:cNvPr>
              <p:cNvSpPr/>
              <p:nvPr/>
            </p:nvSpPr>
            <p:spPr>
              <a:xfrm>
                <a:off x="1479358" y="5613542"/>
                <a:ext cx="212651" cy="207335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" name="Flowchart: Decision 8">
                <a:extLst>
                  <a:ext uri="{FF2B5EF4-FFF2-40B4-BE49-F238E27FC236}">
                    <a16:creationId xmlns:a16="http://schemas.microsoft.com/office/drawing/2014/main" id="{E591059E-84FF-4257-ACBA-906D4C051E9D}"/>
                  </a:ext>
                </a:extLst>
              </p:cNvPr>
              <p:cNvSpPr/>
              <p:nvPr/>
            </p:nvSpPr>
            <p:spPr>
              <a:xfrm>
                <a:off x="1631282" y="5755309"/>
                <a:ext cx="212651" cy="207335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0958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CE3D532-154E-4429-A4F5-8067CA9DEDC5}"/>
              </a:ext>
            </a:extLst>
          </p:cNvPr>
          <p:cNvSpPr/>
          <p:nvPr/>
        </p:nvSpPr>
        <p:spPr>
          <a:xfrm>
            <a:off x="5303061" y="10633"/>
            <a:ext cx="1585877" cy="6734174"/>
          </a:xfrm>
          <a:prstGeom prst="rect">
            <a:avLst/>
          </a:prstGeom>
          <a:solidFill>
            <a:srgbClr val="FBFBFB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79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9BAFE6DC-806D-461D-AFC2-3A32E580915A}"/>
              </a:ext>
            </a:extLst>
          </p:cNvPr>
          <p:cNvGrpSpPr/>
          <p:nvPr/>
        </p:nvGrpSpPr>
        <p:grpSpPr>
          <a:xfrm>
            <a:off x="4899837" y="10633"/>
            <a:ext cx="2392325" cy="6753880"/>
            <a:chOff x="1395593" y="2"/>
            <a:chExt cx="2392325" cy="675388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5854A30-24F8-495F-8303-AFB2A4F72102}"/>
                </a:ext>
              </a:extLst>
            </p:cNvPr>
            <p:cNvSpPr/>
            <p:nvPr/>
          </p:nvSpPr>
          <p:spPr>
            <a:xfrm>
              <a:off x="1497652" y="2"/>
              <a:ext cx="2171700" cy="6734174"/>
            </a:xfrm>
            <a:prstGeom prst="rect">
              <a:avLst/>
            </a:prstGeom>
            <a:solidFill>
              <a:srgbClr val="FBFBF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/>
            </a:p>
          </p:txBody>
        </p:sp>
        <p:pic>
          <p:nvPicPr>
            <p:cNvPr id="3080" name="Picture 8" descr="Spring, Tree, Flowers, Meadow, Tree Trunk, Sunlight">
              <a:extLst>
                <a:ext uri="{FF2B5EF4-FFF2-40B4-BE49-F238E27FC236}">
                  <a16:creationId xmlns:a16="http://schemas.microsoft.com/office/drawing/2014/main" id="{4DD2527D-0758-4D89-85EE-1F2C2E2FDBA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53" t="35082" r="53151" b="461"/>
            <a:stretch/>
          </p:blipFill>
          <p:spPr bwMode="auto">
            <a:xfrm>
              <a:off x="1508283" y="4160374"/>
              <a:ext cx="2171701" cy="25935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596B405-F2D5-4954-9D04-9068E98EA850}"/>
                </a:ext>
              </a:extLst>
            </p:cNvPr>
            <p:cNvSpPr/>
            <p:nvPr/>
          </p:nvSpPr>
          <p:spPr>
            <a:xfrm>
              <a:off x="1497652" y="4245438"/>
              <a:ext cx="2188212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07EDF85-AEC8-4BDF-AC75-6BC65980A4B5}"/>
                </a:ext>
              </a:extLst>
            </p:cNvPr>
            <p:cNvSpPr txBox="1"/>
            <p:nvPr/>
          </p:nvSpPr>
          <p:spPr>
            <a:xfrm>
              <a:off x="1395593" y="1620408"/>
              <a:ext cx="239232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Aldhabi" panose="01000000000000000000" pitchFamily="2" charset="-78"/>
                  <a:cs typeface="Aldhabi" panose="01000000000000000000" pitchFamily="2" charset="-78"/>
                </a:rPr>
                <a:t>It’s a great day to read a book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92663D1-ACBD-485E-9EC5-E3B4550FF46B}"/>
                </a:ext>
              </a:extLst>
            </p:cNvPr>
            <p:cNvGrpSpPr/>
            <p:nvPr/>
          </p:nvGrpSpPr>
          <p:grpSpPr>
            <a:xfrm>
              <a:off x="2282771" y="3828150"/>
              <a:ext cx="617970" cy="201678"/>
              <a:chOff x="2263884" y="3870252"/>
              <a:chExt cx="617970" cy="201679"/>
            </a:xfrm>
            <a:solidFill>
              <a:schemeClr val="accent3"/>
            </a:solidFill>
          </p:grpSpPr>
          <p:sp>
            <p:nvSpPr>
              <p:cNvPr id="23" name="Flowchart: Decision 22">
                <a:extLst>
                  <a:ext uri="{FF2B5EF4-FFF2-40B4-BE49-F238E27FC236}">
                    <a16:creationId xmlns:a16="http://schemas.microsoft.com/office/drawing/2014/main" id="{F2D09E6D-A7E1-407C-B408-E2BF2ECDCC5C}"/>
                  </a:ext>
                </a:extLst>
              </p:cNvPr>
              <p:cNvSpPr/>
              <p:nvPr/>
            </p:nvSpPr>
            <p:spPr>
              <a:xfrm>
                <a:off x="2482492" y="3870252"/>
                <a:ext cx="180754" cy="191386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25" name="Flowchart: Decision 24">
                <a:extLst>
                  <a:ext uri="{FF2B5EF4-FFF2-40B4-BE49-F238E27FC236}">
                    <a16:creationId xmlns:a16="http://schemas.microsoft.com/office/drawing/2014/main" id="{A783BB28-1B64-4F42-95D0-BED750FE3952}"/>
                  </a:ext>
                </a:extLst>
              </p:cNvPr>
              <p:cNvSpPr/>
              <p:nvPr/>
            </p:nvSpPr>
            <p:spPr>
              <a:xfrm>
                <a:off x="2721505" y="3902150"/>
                <a:ext cx="160349" cy="169781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26" name="Flowchart: Decision 25">
                <a:extLst>
                  <a:ext uri="{FF2B5EF4-FFF2-40B4-BE49-F238E27FC236}">
                    <a16:creationId xmlns:a16="http://schemas.microsoft.com/office/drawing/2014/main" id="{8BE8191D-0E09-4577-9CF0-1F22D9D634E5}"/>
                  </a:ext>
                </a:extLst>
              </p:cNvPr>
              <p:cNvSpPr/>
              <p:nvPr/>
            </p:nvSpPr>
            <p:spPr>
              <a:xfrm>
                <a:off x="2263884" y="3902150"/>
                <a:ext cx="160349" cy="169781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62599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71DE0A1-4DDF-43DC-BC35-65B18BEE06A3}"/>
              </a:ext>
            </a:extLst>
          </p:cNvPr>
          <p:cNvSpPr/>
          <p:nvPr/>
        </p:nvSpPr>
        <p:spPr>
          <a:xfrm>
            <a:off x="5139069" y="10633"/>
            <a:ext cx="1913861" cy="6847367"/>
          </a:xfrm>
          <a:custGeom>
            <a:avLst/>
            <a:gdLst>
              <a:gd name="connsiteX0" fmla="*/ 0 w 1913861"/>
              <a:gd name="connsiteY0" fmla="*/ 0 h 6847367"/>
              <a:gd name="connsiteX1" fmla="*/ 0 w 1913861"/>
              <a:gd name="connsiteY1" fmla="*/ 6815470 h 6847367"/>
              <a:gd name="connsiteX2" fmla="*/ 925033 w 1913861"/>
              <a:gd name="connsiteY2" fmla="*/ 6315739 h 6847367"/>
              <a:gd name="connsiteX3" fmla="*/ 1913861 w 1913861"/>
              <a:gd name="connsiteY3" fmla="*/ 6847367 h 6847367"/>
              <a:gd name="connsiteX4" fmla="*/ 1892595 w 1913861"/>
              <a:gd name="connsiteY4" fmla="*/ 21265 h 6847367"/>
              <a:gd name="connsiteX5" fmla="*/ 0 w 1913861"/>
              <a:gd name="connsiteY5" fmla="*/ 0 h 684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13861" h="6847367">
                <a:moveTo>
                  <a:pt x="0" y="0"/>
                </a:moveTo>
                <a:lnTo>
                  <a:pt x="0" y="6815470"/>
                </a:lnTo>
                <a:lnTo>
                  <a:pt x="925033" y="6315739"/>
                </a:lnTo>
                <a:lnTo>
                  <a:pt x="1913861" y="6847367"/>
                </a:lnTo>
                <a:cubicBezTo>
                  <a:pt x="1906772" y="4572000"/>
                  <a:pt x="1899684" y="2296632"/>
                  <a:pt x="1892595" y="212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7BFB4D4-ADBA-4509-9681-C7E1AD460B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3178944"/>
              </p:ext>
            </p:extLst>
          </p:nvPr>
        </p:nvGraphicFramePr>
        <p:xfrm>
          <a:off x="5229444" y="1272559"/>
          <a:ext cx="1733109" cy="24802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7587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1116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CBA34DB-BDB5-49C0-9F85-BE426480CCCE}"/>
              </a:ext>
            </a:extLst>
          </p:cNvPr>
          <p:cNvSpPr/>
          <p:nvPr/>
        </p:nvSpPr>
        <p:spPr>
          <a:xfrm>
            <a:off x="5001896" y="10633"/>
            <a:ext cx="2182332" cy="675388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841CAA-1483-45D4-B6A5-A69DACA52C7F}"/>
              </a:ext>
            </a:extLst>
          </p:cNvPr>
          <p:cNvSpPr txBox="1"/>
          <p:nvPr/>
        </p:nvSpPr>
        <p:spPr>
          <a:xfrm>
            <a:off x="5125317" y="539555"/>
            <a:ext cx="1967736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Mistral" panose="03090702030407020403" pitchFamily="66" charset="0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Mistral" panose="03090702030407020403" pitchFamily="66" charset="0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1B3FAE-DAA4-47D2-BE9A-BD7EDE68EE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773771"/>
              </p:ext>
            </p:extLst>
          </p:nvPr>
        </p:nvGraphicFramePr>
        <p:xfrm>
          <a:off x="5122765" y="1793559"/>
          <a:ext cx="1967735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1105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34197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0562B05-2ED6-453D-97BA-C40C6EA9FD61}"/>
              </a:ext>
            </a:extLst>
          </p:cNvPr>
          <p:cNvGrpSpPr/>
          <p:nvPr/>
        </p:nvGrpSpPr>
        <p:grpSpPr>
          <a:xfrm>
            <a:off x="4899837" y="10633"/>
            <a:ext cx="2392325" cy="6753878"/>
            <a:chOff x="4242787" y="4"/>
            <a:chExt cx="2392325" cy="675387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080461C-CAF6-480E-8DE8-CD257EBF39B2}"/>
                </a:ext>
              </a:extLst>
            </p:cNvPr>
            <p:cNvSpPr/>
            <p:nvPr/>
          </p:nvSpPr>
          <p:spPr>
            <a:xfrm>
              <a:off x="4361355" y="4"/>
              <a:ext cx="2171700" cy="6734174"/>
            </a:xfrm>
            <a:prstGeom prst="rect">
              <a:avLst/>
            </a:prstGeom>
            <a:solidFill>
              <a:srgbClr val="FBFBF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/>
            </a:p>
          </p:txBody>
        </p:sp>
        <p:pic>
          <p:nvPicPr>
            <p:cNvPr id="4" name="Picture 4" descr="Butterfly, Insect, Macro, Animal, Nature, Spring">
              <a:extLst>
                <a:ext uri="{FF2B5EF4-FFF2-40B4-BE49-F238E27FC236}">
                  <a16:creationId xmlns:a16="http://schemas.microsoft.com/office/drawing/2014/main" id="{6E2282A1-A297-453F-AC58-E19F6D5A89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92" t="8606" r="42300"/>
            <a:stretch/>
          </p:blipFill>
          <p:spPr bwMode="auto">
            <a:xfrm>
              <a:off x="4361355" y="4160374"/>
              <a:ext cx="2188212" cy="25935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47A3968-F865-40A1-96A2-AFA17D01E7C8}"/>
                </a:ext>
              </a:extLst>
            </p:cNvPr>
            <p:cNvSpPr/>
            <p:nvPr/>
          </p:nvSpPr>
          <p:spPr>
            <a:xfrm>
              <a:off x="4361355" y="4245440"/>
              <a:ext cx="2188212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FC6D3DD-80F4-419C-ADFD-C867E5C1A275}"/>
                </a:ext>
              </a:extLst>
            </p:cNvPr>
            <p:cNvSpPr txBox="1"/>
            <p:nvPr/>
          </p:nvSpPr>
          <p:spPr>
            <a:xfrm>
              <a:off x="4242787" y="1620408"/>
              <a:ext cx="239232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Aldhabi" panose="01000000000000000000" pitchFamily="2" charset="-78"/>
                  <a:cs typeface="Aldhabi" panose="01000000000000000000" pitchFamily="2" charset="-78"/>
                </a:rPr>
                <a:t>It’s a great day to read a book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183ABE0-EF74-4EE4-8AEA-E845321647FE}"/>
                </a:ext>
              </a:extLst>
            </p:cNvPr>
            <p:cNvGrpSpPr/>
            <p:nvPr/>
          </p:nvGrpSpPr>
          <p:grpSpPr>
            <a:xfrm>
              <a:off x="5138220" y="3815325"/>
              <a:ext cx="617970" cy="201678"/>
              <a:chOff x="2263884" y="3870252"/>
              <a:chExt cx="617970" cy="201679"/>
            </a:xfrm>
            <a:solidFill>
              <a:schemeClr val="accent4">
                <a:lumMod val="75000"/>
              </a:schemeClr>
            </a:solidFill>
          </p:grpSpPr>
          <p:sp>
            <p:nvSpPr>
              <p:cNvPr id="8" name="Flowchart: Decision 7">
                <a:extLst>
                  <a:ext uri="{FF2B5EF4-FFF2-40B4-BE49-F238E27FC236}">
                    <a16:creationId xmlns:a16="http://schemas.microsoft.com/office/drawing/2014/main" id="{9031835F-0EDD-4F3B-9626-8BDA1C094CCE}"/>
                  </a:ext>
                </a:extLst>
              </p:cNvPr>
              <p:cNvSpPr/>
              <p:nvPr/>
            </p:nvSpPr>
            <p:spPr>
              <a:xfrm>
                <a:off x="2482492" y="3870252"/>
                <a:ext cx="180754" cy="191386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" name="Flowchart: Decision 8">
                <a:extLst>
                  <a:ext uri="{FF2B5EF4-FFF2-40B4-BE49-F238E27FC236}">
                    <a16:creationId xmlns:a16="http://schemas.microsoft.com/office/drawing/2014/main" id="{0FF168C0-5B9D-48E5-8E8E-1D741B0587C1}"/>
                  </a:ext>
                </a:extLst>
              </p:cNvPr>
              <p:cNvSpPr/>
              <p:nvPr/>
            </p:nvSpPr>
            <p:spPr>
              <a:xfrm>
                <a:off x="2721505" y="3902150"/>
                <a:ext cx="160349" cy="169781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0" name="Flowchart: Decision 9">
                <a:extLst>
                  <a:ext uri="{FF2B5EF4-FFF2-40B4-BE49-F238E27FC236}">
                    <a16:creationId xmlns:a16="http://schemas.microsoft.com/office/drawing/2014/main" id="{5813B522-7486-4560-8DBF-630FEA867518}"/>
                  </a:ext>
                </a:extLst>
              </p:cNvPr>
              <p:cNvSpPr/>
              <p:nvPr/>
            </p:nvSpPr>
            <p:spPr>
              <a:xfrm>
                <a:off x="2263884" y="3902150"/>
                <a:ext cx="160349" cy="169781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40645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CBA34DB-BDB5-49C0-9F85-BE426480CCCE}"/>
              </a:ext>
            </a:extLst>
          </p:cNvPr>
          <p:cNvSpPr/>
          <p:nvPr/>
        </p:nvSpPr>
        <p:spPr>
          <a:xfrm>
            <a:off x="5001896" y="10633"/>
            <a:ext cx="2182332" cy="675388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841CAA-1483-45D4-B6A5-A69DACA52C7F}"/>
              </a:ext>
            </a:extLst>
          </p:cNvPr>
          <p:cNvSpPr txBox="1"/>
          <p:nvPr/>
        </p:nvSpPr>
        <p:spPr>
          <a:xfrm>
            <a:off x="5125317" y="539555"/>
            <a:ext cx="1967736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Mistral" panose="03090702030407020403" pitchFamily="66" charset="0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Mistral" panose="03090702030407020403" pitchFamily="66" charset="0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1B3FAE-DAA4-47D2-BE9A-BD7EDE68EE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501487"/>
              </p:ext>
            </p:extLst>
          </p:nvPr>
        </p:nvGraphicFramePr>
        <p:xfrm>
          <a:off x="5122765" y="1793559"/>
          <a:ext cx="1967735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1105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12122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0B21D3-5FA7-4088-A4A9-030EB34821B9}"/>
              </a:ext>
            </a:extLst>
          </p:cNvPr>
          <p:cNvGrpSpPr/>
          <p:nvPr/>
        </p:nvGrpSpPr>
        <p:grpSpPr>
          <a:xfrm>
            <a:off x="4899837" y="10633"/>
            <a:ext cx="2392325" cy="6734174"/>
            <a:chOff x="7098235" y="4"/>
            <a:chExt cx="2392325" cy="673417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87CDF20-FA90-4CBC-B3FA-40CC970BD0BE}"/>
                </a:ext>
              </a:extLst>
            </p:cNvPr>
            <p:cNvSpPr/>
            <p:nvPr/>
          </p:nvSpPr>
          <p:spPr>
            <a:xfrm>
              <a:off x="7208548" y="4"/>
              <a:ext cx="2171700" cy="6734174"/>
            </a:xfrm>
            <a:prstGeom prst="rect">
              <a:avLst/>
            </a:prstGeom>
            <a:solidFill>
              <a:srgbClr val="FBFBF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/>
            </a:p>
          </p:txBody>
        </p:sp>
        <p:pic>
          <p:nvPicPr>
            <p:cNvPr id="4" name="Picture 6" descr="Hydrangea, Flower, Nature, Beautiful, Flora, Summer">
              <a:extLst>
                <a:ext uri="{FF2B5EF4-FFF2-40B4-BE49-F238E27FC236}">
                  <a16:creationId xmlns:a16="http://schemas.microsoft.com/office/drawing/2014/main" id="{45551A6D-89C9-4E2F-B957-6739585F1C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61" r="34728" b="8764"/>
            <a:stretch/>
          </p:blipFill>
          <p:spPr bwMode="auto">
            <a:xfrm>
              <a:off x="7208548" y="4160375"/>
              <a:ext cx="2188212" cy="2573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1E65EF-64A5-4B1B-B731-3D91D79C2212}"/>
                </a:ext>
              </a:extLst>
            </p:cNvPr>
            <p:cNvSpPr/>
            <p:nvPr/>
          </p:nvSpPr>
          <p:spPr>
            <a:xfrm>
              <a:off x="7208548" y="4245440"/>
              <a:ext cx="2188212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AAAD15-2A80-4CBC-B0D7-D4F5AA4FB09E}"/>
                </a:ext>
              </a:extLst>
            </p:cNvPr>
            <p:cNvSpPr txBox="1"/>
            <p:nvPr/>
          </p:nvSpPr>
          <p:spPr>
            <a:xfrm>
              <a:off x="7098235" y="1620408"/>
              <a:ext cx="239232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Aldhabi" panose="01000000000000000000" pitchFamily="2" charset="-78"/>
                  <a:cs typeface="Aldhabi" panose="01000000000000000000" pitchFamily="2" charset="-78"/>
                </a:rPr>
                <a:t>It’s a great day to read a book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A67F760-581B-4D1E-B2EC-BC9E08713D4E}"/>
                </a:ext>
              </a:extLst>
            </p:cNvPr>
            <p:cNvGrpSpPr/>
            <p:nvPr/>
          </p:nvGrpSpPr>
          <p:grpSpPr>
            <a:xfrm>
              <a:off x="7993667" y="3810179"/>
              <a:ext cx="617970" cy="201678"/>
              <a:chOff x="2263884" y="3870252"/>
              <a:chExt cx="617970" cy="201679"/>
            </a:xfrm>
            <a:solidFill>
              <a:srgbClr val="965362"/>
            </a:solidFill>
          </p:grpSpPr>
          <p:sp>
            <p:nvSpPr>
              <p:cNvPr id="8" name="Flowchart: Decision 7">
                <a:extLst>
                  <a:ext uri="{FF2B5EF4-FFF2-40B4-BE49-F238E27FC236}">
                    <a16:creationId xmlns:a16="http://schemas.microsoft.com/office/drawing/2014/main" id="{542E2F64-374D-45C3-9FA0-EF7C66D8ED5F}"/>
                  </a:ext>
                </a:extLst>
              </p:cNvPr>
              <p:cNvSpPr/>
              <p:nvPr/>
            </p:nvSpPr>
            <p:spPr>
              <a:xfrm>
                <a:off x="2482492" y="3870252"/>
                <a:ext cx="180754" cy="191386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9" name="Flowchart: Decision 8">
                <a:extLst>
                  <a:ext uri="{FF2B5EF4-FFF2-40B4-BE49-F238E27FC236}">
                    <a16:creationId xmlns:a16="http://schemas.microsoft.com/office/drawing/2014/main" id="{0493CD30-F6D1-4C1B-AEF1-52D591C25730}"/>
                  </a:ext>
                </a:extLst>
              </p:cNvPr>
              <p:cNvSpPr/>
              <p:nvPr/>
            </p:nvSpPr>
            <p:spPr>
              <a:xfrm>
                <a:off x="2721505" y="3902150"/>
                <a:ext cx="160349" cy="169781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0" name="Flowchart: Decision 9">
                <a:extLst>
                  <a:ext uri="{FF2B5EF4-FFF2-40B4-BE49-F238E27FC236}">
                    <a16:creationId xmlns:a16="http://schemas.microsoft.com/office/drawing/2014/main" id="{7B655C9F-DC70-4454-ACDA-7B97A019B323}"/>
                  </a:ext>
                </a:extLst>
              </p:cNvPr>
              <p:cNvSpPr/>
              <p:nvPr/>
            </p:nvSpPr>
            <p:spPr>
              <a:xfrm>
                <a:off x="2263884" y="3902150"/>
                <a:ext cx="160349" cy="169781"/>
              </a:xfrm>
              <a:prstGeom prst="flowChartDecis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52623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CBA34DB-BDB5-49C0-9F85-BE426480CCCE}"/>
              </a:ext>
            </a:extLst>
          </p:cNvPr>
          <p:cNvSpPr/>
          <p:nvPr/>
        </p:nvSpPr>
        <p:spPr>
          <a:xfrm>
            <a:off x="5001896" y="10633"/>
            <a:ext cx="2182332" cy="675388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841CAA-1483-45D4-B6A5-A69DACA52C7F}"/>
              </a:ext>
            </a:extLst>
          </p:cNvPr>
          <p:cNvSpPr txBox="1"/>
          <p:nvPr/>
        </p:nvSpPr>
        <p:spPr>
          <a:xfrm>
            <a:off x="5125317" y="539555"/>
            <a:ext cx="1967736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Mistral" panose="03090702030407020403" pitchFamily="66" charset="0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Mistral" panose="03090702030407020403" pitchFamily="66" charset="0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1B3FAE-DAA4-47D2-BE9A-BD7EDE68EE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513148"/>
              </p:ext>
            </p:extLst>
          </p:nvPr>
        </p:nvGraphicFramePr>
        <p:xfrm>
          <a:off x="5122765" y="1793559"/>
          <a:ext cx="1967735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1105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istral" panose="03090702030407020403" pitchFamily="66" charset="0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Mistral" panose="03090702030407020403" pitchFamily="66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66735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77F6D292-BFBC-4315-A82C-3264D7ECAF31}"/>
              </a:ext>
            </a:extLst>
          </p:cNvPr>
          <p:cNvGrpSpPr/>
          <p:nvPr/>
        </p:nvGrpSpPr>
        <p:grpSpPr>
          <a:xfrm>
            <a:off x="5010150" y="10633"/>
            <a:ext cx="2171700" cy="6734174"/>
            <a:chOff x="852168" y="4"/>
            <a:chExt cx="2171700" cy="6734174"/>
          </a:xfrm>
        </p:grpSpPr>
        <p:pic>
          <p:nvPicPr>
            <p:cNvPr id="22" name="Picture 21" descr="Ocean, Starry Sky, Milky Way, Rest, Sailing Boat, Boat">
              <a:extLst>
                <a:ext uri="{FF2B5EF4-FFF2-40B4-BE49-F238E27FC236}">
                  <a16:creationId xmlns:a16="http://schemas.microsoft.com/office/drawing/2014/main" id="{00B22F3E-64CC-47B5-ACF4-E2E2732039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707" r="61365"/>
            <a:stretch>
              <a:fillRect/>
            </a:stretch>
          </p:blipFill>
          <p:spPr bwMode="auto">
            <a:xfrm>
              <a:off x="852168" y="4"/>
              <a:ext cx="2171700" cy="6734174"/>
            </a:xfrm>
            <a:custGeom>
              <a:avLst/>
              <a:gdLst>
                <a:gd name="connsiteX0" fmla="*/ 1085850 w 2171700"/>
                <a:gd name="connsiteY0" fmla="*/ 0 h 6734175"/>
                <a:gd name="connsiteX1" fmla="*/ 2171700 w 2171700"/>
                <a:gd name="connsiteY1" fmla="*/ 1107610 h 6734175"/>
                <a:gd name="connsiteX2" fmla="*/ 2171700 w 2171700"/>
                <a:gd name="connsiteY2" fmla="*/ 6734175 h 6734175"/>
                <a:gd name="connsiteX3" fmla="*/ 0 w 2171700"/>
                <a:gd name="connsiteY3" fmla="*/ 6734175 h 6734175"/>
                <a:gd name="connsiteX4" fmla="*/ 0 w 2171700"/>
                <a:gd name="connsiteY4" fmla="*/ 1107610 h 673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700" h="6734175">
                  <a:moveTo>
                    <a:pt x="1085850" y="0"/>
                  </a:moveTo>
                  <a:lnTo>
                    <a:pt x="2171700" y="1107610"/>
                  </a:lnTo>
                  <a:lnTo>
                    <a:pt x="2171700" y="6734175"/>
                  </a:lnTo>
                  <a:lnTo>
                    <a:pt x="0" y="6734175"/>
                  </a:lnTo>
                  <a:lnTo>
                    <a:pt x="0" y="1107610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Arrow: Pentagon 12">
              <a:extLst>
                <a:ext uri="{FF2B5EF4-FFF2-40B4-BE49-F238E27FC236}">
                  <a16:creationId xmlns:a16="http://schemas.microsoft.com/office/drawing/2014/main" id="{28013AA3-7875-441C-9651-0737E993E9B9}"/>
                </a:ext>
              </a:extLst>
            </p:cNvPr>
            <p:cNvSpPr/>
            <p:nvPr/>
          </p:nvSpPr>
          <p:spPr>
            <a:xfrm rot="16200000">
              <a:off x="-1079031" y="2516493"/>
              <a:ext cx="6035675" cy="1786255"/>
            </a:xfrm>
            <a:prstGeom prst="homePlate">
              <a:avLst>
                <a:gd name="adj" fmla="val 51002"/>
              </a:avLst>
            </a:prstGeom>
            <a:solidFill>
              <a:srgbClr val="E3E3D5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F7CFB6C-807C-4282-9D88-80883EC64704}"/>
                </a:ext>
              </a:extLst>
            </p:cNvPr>
            <p:cNvSpPr/>
            <p:nvPr/>
          </p:nvSpPr>
          <p:spPr>
            <a:xfrm>
              <a:off x="1818636" y="810260"/>
              <a:ext cx="219076" cy="22860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16650B1-7EA4-4C4C-946D-8ED040E4525A}"/>
                </a:ext>
              </a:extLst>
            </p:cNvPr>
            <p:cNvSpPr txBox="1"/>
            <p:nvPr/>
          </p:nvSpPr>
          <p:spPr>
            <a:xfrm>
              <a:off x="1201543" y="1464758"/>
              <a:ext cx="1453262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tx2"/>
                  </a:solidFill>
                  <a:latin typeface="Blackadder ITC" panose="04020505051007020D02" pitchFamily="82" charset="0"/>
                </a:rPr>
                <a:t>Get lost in a good book</a:t>
              </a:r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B4B71993-AED6-41AB-8F23-4626A57C3280}"/>
                </a:ext>
              </a:extLst>
            </p:cNvPr>
            <p:cNvCxnSpPr/>
            <p:nvPr/>
          </p:nvCxnSpPr>
          <p:spPr>
            <a:xfrm>
              <a:off x="1401861" y="3985121"/>
              <a:ext cx="1052622" cy="0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B28AADD-A960-4E84-9D0A-30475CD2E233}"/>
                </a:ext>
              </a:extLst>
            </p:cNvPr>
            <p:cNvCxnSpPr/>
            <p:nvPr/>
          </p:nvCxnSpPr>
          <p:spPr>
            <a:xfrm>
              <a:off x="1401861" y="1488079"/>
              <a:ext cx="1052622" cy="0"/>
            </a:xfrm>
            <a:prstGeom prst="line">
              <a:avLst/>
            </a:prstGeom>
            <a:ln w="381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012882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rrow: Pentagon 2">
            <a:extLst>
              <a:ext uri="{FF2B5EF4-FFF2-40B4-BE49-F238E27FC236}">
                <a16:creationId xmlns:a16="http://schemas.microsoft.com/office/drawing/2014/main" id="{0186408C-83F7-4C11-812B-8F1F751F93F9}"/>
              </a:ext>
            </a:extLst>
          </p:cNvPr>
          <p:cNvSpPr/>
          <p:nvPr/>
        </p:nvSpPr>
        <p:spPr>
          <a:xfrm rot="16200000">
            <a:off x="2725984" y="2291871"/>
            <a:ext cx="6734175" cy="2171700"/>
          </a:xfrm>
          <a:prstGeom prst="homePlate">
            <a:avLst>
              <a:gd name="adj" fmla="val 51002"/>
            </a:avLst>
          </a:prstGeom>
          <a:solidFill>
            <a:srgbClr val="FBFB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L" sz="1801" dirty="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5A3D1E63-710C-4500-9514-D3E91155A755}"/>
              </a:ext>
            </a:extLst>
          </p:cNvPr>
          <p:cNvSpPr txBox="1"/>
          <p:nvPr/>
        </p:nvSpPr>
        <p:spPr>
          <a:xfrm>
            <a:off x="5109203" y="927057"/>
            <a:ext cx="1967736" cy="5663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269" name="Table 6">
            <a:extLst>
              <a:ext uri="{FF2B5EF4-FFF2-40B4-BE49-F238E27FC236}">
                <a16:creationId xmlns:a16="http://schemas.microsoft.com/office/drawing/2014/main" id="{2F9C9D1C-AF41-4916-BD7C-D105F3DF5D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534341"/>
              </p:ext>
            </p:extLst>
          </p:nvPr>
        </p:nvGraphicFramePr>
        <p:xfrm>
          <a:off x="5109202" y="2070006"/>
          <a:ext cx="1967735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1105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AC630688-9D8F-401F-9C60-77D5DFD11BA0}"/>
              </a:ext>
            </a:extLst>
          </p:cNvPr>
          <p:cNvSpPr/>
          <p:nvPr/>
        </p:nvSpPr>
        <p:spPr>
          <a:xfrm>
            <a:off x="5976618" y="820889"/>
            <a:ext cx="219076" cy="2286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L" sz="1801"/>
          </a:p>
        </p:txBody>
      </p:sp>
    </p:spTree>
    <p:extLst>
      <p:ext uri="{BB962C8B-B14F-4D97-AF65-F5344CB8AC3E}">
        <p14:creationId xmlns:p14="http://schemas.microsoft.com/office/powerpoint/2010/main" val="16680140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1889DF7-793B-4DD0-99BF-44217D4D3B9C}"/>
              </a:ext>
            </a:extLst>
          </p:cNvPr>
          <p:cNvGrpSpPr/>
          <p:nvPr/>
        </p:nvGrpSpPr>
        <p:grpSpPr>
          <a:xfrm>
            <a:off x="5010150" y="10633"/>
            <a:ext cx="2171700" cy="6734174"/>
            <a:chOff x="3924301" y="4"/>
            <a:chExt cx="2171700" cy="6734174"/>
          </a:xfrm>
        </p:grpSpPr>
        <p:pic>
          <p:nvPicPr>
            <p:cNvPr id="3" name="Picture 2" descr="Forest, Atmosphere, Sunrays, Undergrowth, Trees, Gloomy">
              <a:extLst>
                <a:ext uri="{FF2B5EF4-FFF2-40B4-BE49-F238E27FC236}">
                  <a16:creationId xmlns:a16="http://schemas.microsoft.com/office/drawing/2014/main" id="{087F6024-8DD7-406E-A455-1C956296FE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635" t="356" r="65019" b="356"/>
            <a:stretch>
              <a:fillRect/>
            </a:stretch>
          </p:blipFill>
          <p:spPr bwMode="auto">
            <a:xfrm>
              <a:off x="3924301" y="4"/>
              <a:ext cx="2171700" cy="6734174"/>
            </a:xfrm>
            <a:custGeom>
              <a:avLst/>
              <a:gdLst>
                <a:gd name="connsiteX0" fmla="*/ 1085850 w 2171700"/>
                <a:gd name="connsiteY0" fmla="*/ 0 h 6734175"/>
                <a:gd name="connsiteX1" fmla="*/ 2171700 w 2171700"/>
                <a:gd name="connsiteY1" fmla="*/ 1107610 h 6734175"/>
                <a:gd name="connsiteX2" fmla="*/ 2171700 w 2171700"/>
                <a:gd name="connsiteY2" fmla="*/ 6734175 h 6734175"/>
                <a:gd name="connsiteX3" fmla="*/ 0 w 2171700"/>
                <a:gd name="connsiteY3" fmla="*/ 6734175 h 6734175"/>
                <a:gd name="connsiteX4" fmla="*/ 0 w 2171700"/>
                <a:gd name="connsiteY4" fmla="*/ 1107610 h 673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700" h="6734175">
                  <a:moveTo>
                    <a:pt x="1085850" y="0"/>
                  </a:moveTo>
                  <a:lnTo>
                    <a:pt x="2171700" y="1107610"/>
                  </a:lnTo>
                  <a:lnTo>
                    <a:pt x="2171700" y="6734175"/>
                  </a:lnTo>
                  <a:lnTo>
                    <a:pt x="0" y="6734175"/>
                  </a:lnTo>
                  <a:lnTo>
                    <a:pt x="0" y="1107610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Arrow: Pentagon 3">
              <a:extLst>
                <a:ext uri="{FF2B5EF4-FFF2-40B4-BE49-F238E27FC236}">
                  <a16:creationId xmlns:a16="http://schemas.microsoft.com/office/drawing/2014/main" id="{FE0045A7-188D-4787-B08E-3251C367D6A7}"/>
                </a:ext>
              </a:extLst>
            </p:cNvPr>
            <p:cNvSpPr/>
            <p:nvPr/>
          </p:nvSpPr>
          <p:spPr>
            <a:xfrm rot="16200000">
              <a:off x="1997325" y="2535873"/>
              <a:ext cx="6035675" cy="1786254"/>
            </a:xfrm>
            <a:prstGeom prst="homePlate">
              <a:avLst>
                <a:gd name="adj" fmla="val 51002"/>
              </a:avLst>
            </a:prstGeom>
            <a:solidFill>
              <a:srgbClr val="E3E3D5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F36FD5B-812C-4270-838F-AF6D245B521C}"/>
                </a:ext>
              </a:extLst>
            </p:cNvPr>
            <p:cNvSpPr/>
            <p:nvPr/>
          </p:nvSpPr>
          <p:spPr>
            <a:xfrm>
              <a:off x="4894992" y="829638"/>
              <a:ext cx="219076" cy="22860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10A17FD-64A8-48DC-A7B6-CD466E662CB5}"/>
                </a:ext>
              </a:extLst>
            </p:cNvPr>
            <p:cNvSpPr txBox="1"/>
            <p:nvPr/>
          </p:nvSpPr>
          <p:spPr>
            <a:xfrm>
              <a:off x="4277899" y="1458716"/>
              <a:ext cx="1453262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rgbClr val="48180E"/>
                  </a:solidFill>
                  <a:latin typeface="Mistral" panose="03090702030407020403" pitchFamily="66" charset="0"/>
                </a:rPr>
                <a:t>Get lost in a good book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A13630B-80FF-439F-BE92-78888BCCBFA5}"/>
                </a:ext>
              </a:extLst>
            </p:cNvPr>
            <p:cNvCxnSpPr/>
            <p:nvPr/>
          </p:nvCxnSpPr>
          <p:spPr>
            <a:xfrm>
              <a:off x="4488850" y="4000342"/>
              <a:ext cx="1052622" cy="0"/>
            </a:xfrm>
            <a:prstGeom prst="line">
              <a:avLst/>
            </a:prstGeom>
            <a:ln w="38100">
              <a:solidFill>
                <a:srgbClr val="48180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7F00F64-534C-40E1-A6C9-E014A301EC76}"/>
                </a:ext>
              </a:extLst>
            </p:cNvPr>
            <p:cNvCxnSpPr/>
            <p:nvPr/>
          </p:nvCxnSpPr>
          <p:spPr>
            <a:xfrm>
              <a:off x="4488850" y="1488079"/>
              <a:ext cx="1052622" cy="0"/>
            </a:xfrm>
            <a:prstGeom prst="line">
              <a:avLst/>
            </a:prstGeom>
            <a:ln w="38100">
              <a:solidFill>
                <a:srgbClr val="48180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712940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rrow: Pentagon 2">
            <a:extLst>
              <a:ext uri="{FF2B5EF4-FFF2-40B4-BE49-F238E27FC236}">
                <a16:creationId xmlns:a16="http://schemas.microsoft.com/office/drawing/2014/main" id="{0186408C-83F7-4C11-812B-8F1F751F93F9}"/>
              </a:ext>
            </a:extLst>
          </p:cNvPr>
          <p:cNvSpPr/>
          <p:nvPr/>
        </p:nvSpPr>
        <p:spPr>
          <a:xfrm rot="16200000">
            <a:off x="2725984" y="2291871"/>
            <a:ext cx="6734175" cy="2171700"/>
          </a:xfrm>
          <a:prstGeom prst="homePlate">
            <a:avLst>
              <a:gd name="adj" fmla="val 51002"/>
            </a:avLst>
          </a:prstGeom>
          <a:solidFill>
            <a:srgbClr val="FBFB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L" sz="1801" dirty="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5A3D1E63-710C-4500-9514-D3E91155A755}"/>
              </a:ext>
            </a:extLst>
          </p:cNvPr>
          <p:cNvSpPr txBox="1"/>
          <p:nvPr/>
        </p:nvSpPr>
        <p:spPr>
          <a:xfrm>
            <a:off x="5109203" y="927057"/>
            <a:ext cx="1967736" cy="5663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269" name="Table 6">
            <a:extLst>
              <a:ext uri="{FF2B5EF4-FFF2-40B4-BE49-F238E27FC236}">
                <a16:creationId xmlns:a16="http://schemas.microsoft.com/office/drawing/2014/main" id="{2F9C9D1C-AF41-4916-BD7C-D105F3DF5D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218505"/>
              </p:ext>
            </p:extLst>
          </p:nvPr>
        </p:nvGraphicFramePr>
        <p:xfrm>
          <a:off x="5109202" y="2070006"/>
          <a:ext cx="1967735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1105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30342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57EFAC93-1989-43C9-B256-1A9FFB97CCAB}"/>
              </a:ext>
            </a:extLst>
          </p:cNvPr>
          <p:cNvGrpSpPr/>
          <p:nvPr/>
        </p:nvGrpSpPr>
        <p:grpSpPr>
          <a:xfrm>
            <a:off x="5138256" y="10633"/>
            <a:ext cx="1915487" cy="6734174"/>
            <a:chOff x="1760420" y="2"/>
            <a:chExt cx="1915487" cy="6734174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B06CFE1-FBB7-42EA-BBC3-46C440942393}"/>
                </a:ext>
              </a:extLst>
            </p:cNvPr>
            <p:cNvSpPr/>
            <p:nvPr/>
          </p:nvSpPr>
          <p:spPr>
            <a:xfrm>
              <a:off x="1760420" y="2"/>
              <a:ext cx="1830427" cy="6734174"/>
            </a:xfrm>
            <a:prstGeom prst="rect">
              <a:avLst/>
            </a:prstGeom>
            <a:solidFill>
              <a:srgbClr val="FBFB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70F2061-E356-46F6-AA58-A571AB40C3BD}"/>
                </a:ext>
              </a:extLst>
            </p:cNvPr>
            <p:cNvSpPr txBox="1"/>
            <p:nvPr/>
          </p:nvSpPr>
          <p:spPr>
            <a:xfrm>
              <a:off x="1760421" y="1619402"/>
              <a:ext cx="1915486" cy="25429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US" sz="2100" dirty="0">
                  <a:latin typeface="Bookman Old Style" panose="020506040505050202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Fiction reveals truths that reality obscures.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endParaRPr lang="en-US" sz="2100" dirty="0"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endParaRP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US" sz="1100" dirty="0">
                  <a:latin typeface="Bookman Old Style" panose="020506040505050202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– Ralph Waldo Emerson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D03FE1B5-0E54-4EA1-A799-56E155669E0E}"/>
                </a:ext>
              </a:extLst>
            </p:cNvPr>
            <p:cNvSpPr/>
            <p:nvPr/>
          </p:nvSpPr>
          <p:spPr>
            <a:xfrm>
              <a:off x="1760420" y="2"/>
              <a:ext cx="1830427" cy="584791"/>
            </a:xfrm>
            <a:prstGeom prst="rect">
              <a:avLst/>
            </a:prstGeom>
            <a:solidFill>
              <a:srgbClr val="E3E3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AF4AB70-2C7F-434D-891F-BB1569003C62}"/>
                </a:ext>
              </a:extLst>
            </p:cNvPr>
            <p:cNvSpPr/>
            <p:nvPr/>
          </p:nvSpPr>
          <p:spPr>
            <a:xfrm>
              <a:off x="1760420" y="6464596"/>
              <a:ext cx="1830427" cy="269580"/>
            </a:xfrm>
            <a:prstGeom prst="rect">
              <a:avLst/>
            </a:prstGeom>
            <a:solidFill>
              <a:srgbClr val="E3E3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D465ADF-8D58-4393-9FAF-E26A831B7345}"/>
                </a:ext>
              </a:extLst>
            </p:cNvPr>
            <p:cNvCxnSpPr/>
            <p:nvPr/>
          </p:nvCxnSpPr>
          <p:spPr>
            <a:xfrm>
              <a:off x="1760420" y="584790"/>
              <a:ext cx="1830427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EC64154-CDA8-4565-956B-F4171E657CBA}"/>
                </a:ext>
              </a:extLst>
            </p:cNvPr>
            <p:cNvCxnSpPr/>
            <p:nvPr/>
          </p:nvCxnSpPr>
          <p:spPr>
            <a:xfrm>
              <a:off x="1760420" y="6464595"/>
              <a:ext cx="183042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2222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8" name="Group 1827">
            <a:extLst>
              <a:ext uri="{FF2B5EF4-FFF2-40B4-BE49-F238E27FC236}">
                <a16:creationId xmlns:a16="http://schemas.microsoft.com/office/drawing/2014/main" id="{5F188144-43A3-4CEF-B035-F7138DA03983}"/>
              </a:ext>
            </a:extLst>
          </p:cNvPr>
          <p:cNvGrpSpPr/>
          <p:nvPr/>
        </p:nvGrpSpPr>
        <p:grpSpPr>
          <a:xfrm>
            <a:off x="5081837" y="36748"/>
            <a:ext cx="2028325" cy="6798264"/>
            <a:chOff x="5144756" y="15452"/>
            <a:chExt cx="2028325" cy="6798264"/>
          </a:xfrm>
        </p:grpSpPr>
        <p:sp>
          <p:nvSpPr>
            <p:cNvPr id="1814" name="Rectangle 1813">
              <a:extLst>
                <a:ext uri="{FF2B5EF4-FFF2-40B4-BE49-F238E27FC236}">
                  <a16:creationId xmlns:a16="http://schemas.microsoft.com/office/drawing/2014/main" id="{3F7DAFCE-F784-417E-8E53-5A8D8D83F774}"/>
                </a:ext>
              </a:extLst>
            </p:cNvPr>
            <p:cNvSpPr/>
            <p:nvPr/>
          </p:nvSpPr>
          <p:spPr>
            <a:xfrm>
              <a:off x="5233630" y="15452"/>
              <a:ext cx="1872134" cy="62437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 dirty="0"/>
            </a:p>
          </p:txBody>
        </p:sp>
        <p:sp>
          <p:nvSpPr>
            <p:cNvPr id="1810" name="Isosceles Triangle 1809">
              <a:extLst>
                <a:ext uri="{FF2B5EF4-FFF2-40B4-BE49-F238E27FC236}">
                  <a16:creationId xmlns:a16="http://schemas.microsoft.com/office/drawing/2014/main" id="{9382FD05-164E-4D61-B6B0-1263FF4AB7B6}"/>
                </a:ext>
              </a:extLst>
            </p:cNvPr>
            <p:cNvSpPr/>
            <p:nvPr/>
          </p:nvSpPr>
          <p:spPr>
            <a:xfrm flipV="1">
              <a:off x="5225428" y="5870277"/>
              <a:ext cx="1761570" cy="914400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 dirty="0"/>
            </a:p>
          </p:txBody>
        </p:sp>
        <p:sp>
          <p:nvSpPr>
            <p:cNvPr id="1812" name="Isosceles Triangle 1811">
              <a:extLst>
                <a:ext uri="{FF2B5EF4-FFF2-40B4-BE49-F238E27FC236}">
                  <a16:creationId xmlns:a16="http://schemas.microsoft.com/office/drawing/2014/main" id="{08641088-4CA9-4021-B9FB-10699E98F497}"/>
                </a:ext>
              </a:extLst>
            </p:cNvPr>
            <p:cNvSpPr/>
            <p:nvPr/>
          </p:nvSpPr>
          <p:spPr>
            <a:xfrm flipV="1">
              <a:off x="5334581" y="5889791"/>
              <a:ext cx="1771183" cy="923925"/>
            </a:xfrm>
            <a:prstGeom prst="triangle">
              <a:avLst>
                <a:gd name="adj" fmla="val 100000"/>
              </a:avLst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 dirty="0"/>
            </a:p>
          </p:txBody>
        </p:sp>
        <p:sp>
          <p:nvSpPr>
            <p:cNvPr id="1824" name="TextBox 1823">
              <a:extLst>
                <a:ext uri="{FF2B5EF4-FFF2-40B4-BE49-F238E27FC236}">
                  <a16:creationId xmlns:a16="http://schemas.microsoft.com/office/drawing/2014/main" id="{97B4A82C-F722-45C8-98EC-52E5A15A2343}"/>
                </a:ext>
              </a:extLst>
            </p:cNvPr>
            <p:cNvSpPr txBox="1"/>
            <p:nvPr/>
          </p:nvSpPr>
          <p:spPr>
            <a:xfrm>
              <a:off x="5145389" y="1418742"/>
              <a:ext cx="2027692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Modern Love Grunge" panose="020B0604020202020204" pitchFamily="82" charset="0"/>
                </a:rPr>
                <a:t>A Book is a Dream You Hold in Your Hands</a:t>
              </a:r>
            </a:p>
            <a:p>
              <a:pPr algn="ctr"/>
              <a:endParaRPr lang="en-US" sz="2800" dirty="0">
                <a:latin typeface="Modern Love Grunge" panose="020B0604020202020204" pitchFamily="82" charset="0"/>
              </a:endParaRPr>
            </a:p>
            <a:p>
              <a:pPr algn="ctr"/>
              <a:endParaRPr lang="en-US" sz="2800" dirty="0">
                <a:latin typeface="Modern Love Grunge" panose="020B0604020202020204" pitchFamily="82" charset="0"/>
              </a:endParaRPr>
            </a:p>
            <a:p>
              <a:pPr algn="ctr"/>
              <a:r>
                <a:rPr lang="en-US" sz="2000" dirty="0">
                  <a:latin typeface="Modern Love Grunge" panose="020B0604020202020204" pitchFamily="82" charset="0"/>
                </a:rPr>
                <a:t>-Neil Gaiman</a:t>
              </a:r>
              <a:endParaRPr lang="en-IL" sz="2000" dirty="0">
                <a:latin typeface="Modern Love Grunge" panose="020B0604020202020204" pitchFamily="82" charset="0"/>
              </a:endParaRPr>
            </a:p>
          </p:txBody>
        </p:sp>
        <p:sp>
          <p:nvSpPr>
            <p:cNvPr id="1825" name="Rectangle 1824">
              <a:extLst>
                <a:ext uri="{FF2B5EF4-FFF2-40B4-BE49-F238E27FC236}">
                  <a16:creationId xmlns:a16="http://schemas.microsoft.com/office/drawing/2014/main" id="{8B8A166E-C95B-4CBB-8179-38FF36BB08EC}"/>
                </a:ext>
              </a:extLst>
            </p:cNvPr>
            <p:cNvSpPr/>
            <p:nvPr/>
          </p:nvSpPr>
          <p:spPr>
            <a:xfrm>
              <a:off x="5252427" y="5565370"/>
              <a:ext cx="1827192" cy="7067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6" name="Rectangle 1825">
              <a:extLst>
                <a:ext uri="{FF2B5EF4-FFF2-40B4-BE49-F238E27FC236}">
                  <a16:creationId xmlns:a16="http://schemas.microsoft.com/office/drawing/2014/main" id="{69B269BA-8724-4AC3-8E82-E7C252046B29}"/>
                </a:ext>
              </a:extLst>
            </p:cNvPr>
            <p:cNvSpPr/>
            <p:nvPr/>
          </p:nvSpPr>
          <p:spPr>
            <a:xfrm rot="19980000">
              <a:off x="5841189" y="6249192"/>
              <a:ext cx="450850" cy="768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02" name="Group 1801">
              <a:extLst>
                <a:ext uri="{FF2B5EF4-FFF2-40B4-BE49-F238E27FC236}">
                  <a16:creationId xmlns:a16="http://schemas.microsoft.com/office/drawing/2014/main" id="{2569AA8A-8588-4E4D-8AC0-FD32F9748AE5}"/>
                </a:ext>
              </a:extLst>
            </p:cNvPr>
            <p:cNvGrpSpPr/>
            <p:nvPr/>
          </p:nvGrpSpPr>
          <p:grpSpPr>
            <a:xfrm>
              <a:off x="5144756" y="77887"/>
              <a:ext cx="1977205" cy="6520061"/>
              <a:chOff x="4464428" y="74102"/>
              <a:chExt cx="1977206" cy="6520061"/>
            </a:xfrm>
          </p:grpSpPr>
          <p:sp>
            <p:nvSpPr>
              <p:cNvPr id="1469" name="Star: 5 Points 1468">
                <a:extLst>
                  <a:ext uri="{FF2B5EF4-FFF2-40B4-BE49-F238E27FC236}">
                    <a16:creationId xmlns:a16="http://schemas.microsoft.com/office/drawing/2014/main" id="{DC71B5A9-2162-422C-A842-9BCA983F3A01}"/>
                  </a:ext>
                </a:extLst>
              </p:cNvPr>
              <p:cNvSpPr/>
              <p:nvPr/>
            </p:nvSpPr>
            <p:spPr>
              <a:xfrm rot="20490065">
                <a:off x="5203416" y="341485"/>
                <a:ext cx="227832" cy="237514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70" name="Star: 4 Points 1469">
                <a:extLst>
                  <a:ext uri="{FF2B5EF4-FFF2-40B4-BE49-F238E27FC236}">
                    <a16:creationId xmlns:a16="http://schemas.microsoft.com/office/drawing/2014/main" id="{525801BC-903D-4608-B94C-7906FD5D21AB}"/>
                  </a:ext>
                </a:extLst>
              </p:cNvPr>
              <p:cNvSpPr/>
              <p:nvPr/>
            </p:nvSpPr>
            <p:spPr>
              <a:xfrm>
                <a:off x="5464856" y="703673"/>
                <a:ext cx="152301" cy="157217"/>
              </a:xfrm>
              <a:prstGeom prst="star4">
                <a:avLst>
                  <a:gd name="adj" fmla="val 7262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71" name="Star: 7 Points 1470">
                <a:extLst>
                  <a:ext uri="{FF2B5EF4-FFF2-40B4-BE49-F238E27FC236}">
                    <a16:creationId xmlns:a16="http://schemas.microsoft.com/office/drawing/2014/main" id="{FFC9D836-15D1-4B9A-96D2-8DEF6708F5C8}"/>
                  </a:ext>
                </a:extLst>
              </p:cNvPr>
              <p:cNvSpPr/>
              <p:nvPr/>
            </p:nvSpPr>
            <p:spPr>
              <a:xfrm rot="20389448">
                <a:off x="5332687" y="3006592"/>
                <a:ext cx="435115" cy="448456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72" name="Oval 1471">
                <a:extLst>
                  <a:ext uri="{FF2B5EF4-FFF2-40B4-BE49-F238E27FC236}">
                    <a16:creationId xmlns:a16="http://schemas.microsoft.com/office/drawing/2014/main" id="{E825FACB-10EC-41B0-87A3-B17EE95BA669}"/>
                  </a:ext>
                </a:extLst>
              </p:cNvPr>
              <p:cNvSpPr/>
              <p:nvPr/>
            </p:nvSpPr>
            <p:spPr>
              <a:xfrm>
                <a:off x="4772172" y="6203641"/>
                <a:ext cx="45719" cy="45719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73" name="Moon 1472">
                <a:extLst>
                  <a:ext uri="{FF2B5EF4-FFF2-40B4-BE49-F238E27FC236}">
                    <a16:creationId xmlns:a16="http://schemas.microsoft.com/office/drawing/2014/main" id="{9B7CEFCD-36EC-4656-9C7F-9C6CC55701CF}"/>
                  </a:ext>
                </a:extLst>
              </p:cNvPr>
              <p:cNvSpPr/>
              <p:nvPr/>
            </p:nvSpPr>
            <p:spPr>
              <a:xfrm rot="20345252">
                <a:off x="4741576" y="312651"/>
                <a:ext cx="457200" cy="914400"/>
              </a:xfrm>
              <a:prstGeom prst="moon">
                <a:avLst>
                  <a:gd name="adj" fmla="val 21701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74" name="Star: 5 Points 1473">
                <a:extLst>
                  <a:ext uri="{FF2B5EF4-FFF2-40B4-BE49-F238E27FC236}">
                    <a16:creationId xmlns:a16="http://schemas.microsoft.com/office/drawing/2014/main" id="{57E53301-3335-4B4A-817D-E3671DECE769}"/>
                  </a:ext>
                </a:extLst>
              </p:cNvPr>
              <p:cNvSpPr/>
              <p:nvPr/>
            </p:nvSpPr>
            <p:spPr>
              <a:xfrm rot="1703778">
                <a:off x="4741341" y="2652250"/>
                <a:ext cx="227832" cy="237514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75" name="Star: 5 Points 1474">
                <a:extLst>
                  <a:ext uri="{FF2B5EF4-FFF2-40B4-BE49-F238E27FC236}">
                    <a16:creationId xmlns:a16="http://schemas.microsoft.com/office/drawing/2014/main" id="{D6096B54-23AC-446B-AB51-A21E423D63B9}"/>
                  </a:ext>
                </a:extLst>
              </p:cNvPr>
              <p:cNvSpPr/>
              <p:nvPr/>
            </p:nvSpPr>
            <p:spPr>
              <a:xfrm rot="11152186">
                <a:off x="5946336" y="4730711"/>
                <a:ext cx="227832" cy="237514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76" name="Star: 5 Points 1475">
                <a:extLst>
                  <a:ext uri="{FF2B5EF4-FFF2-40B4-BE49-F238E27FC236}">
                    <a16:creationId xmlns:a16="http://schemas.microsoft.com/office/drawing/2014/main" id="{1A786E6E-2571-432E-AFEB-73E76D1AEDD4}"/>
                  </a:ext>
                </a:extLst>
              </p:cNvPr>
              <p:cNvSpPr/>
              <p:nvPr/>
            </p:nvSpPr>
            <p:spPr>
              <a:xfrm rot="19739900">
                <a:off x="5194502" y="1198494"/>
                <a:ext cx="174485" cy="181313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77" name="Star: 5 Points 1476">
                <a:extLst>
                  <a:ext uri="{FF2B5EF4-FFF2-40B4-BE49-F238E27FC236}">
                    <a16:creationId xmlns:a16="http://schemas.microsoft.com/office/drawing/2014/main" id="{7F7A1953-9197-4300-8DFF-784B0C2583C7}"/>
                  </a:ext>
                </a:extLst>
              </p:cNvPr>
              <p:cNvSpPr/>
              <p:nvPr/>
            </p:nvSpPr>
            <p:spPr>
              <a:xfrm rot="819006">
                <a:off x="5811739" y="2560200"/>
                <a:ext cx="174485" cy="181313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78" name="Star: 5 Points 1477">
                <a:extLst>
                  <a:ext uri="{FF2B5EF4-FFF2-40B4-BE49-F238E27FC236}">
                    <a16:creationId xmlns:a16="http://schemas.microsoft.com/office/drawing/2014/main" id="{5B5ABE4D-47F4-4169-BDAE-0B7F71A48CEE}"/>
                  </a:ext>
                </a:extLst>
              </p:cNvPr>
              <p:cNvSpPr/>
              <p:nvPr/>
            </p:nvSpPr>
            <p:spPr>
              <a:xfrm rot="3794054">
                <a:off x="4768386" y="4724281"/>
                <a:ext cx="174485" cy="181313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79" name="Star: 5 Points 1478">
                <a:extLst>
                  <a:ext uri="{FF2B5EF4-FFF2-40B4-BE49-F238E27FC236}">
                    <a16:creationId xmlns:a16="http://schemas.microsoft.com/office/drawing/2014/main" id="{8B694BF0-0038-40FE-AD4A-FCF00B8FD7D7}"/>
                  </a:ext>
                </a:extLst>
              </p:cNvPr>
              <p:cNvSpPr/>
              <p:nvPr/>
            </p:nvSpPr>
            <p:spPr>
              <a:xfrm rot="615410">
                <a:off x="6146302" y="100769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80" name="Star: 5 Points 1479">
                <a:extLst>
                  <a:ext uri="{FF2B5EF4-FFF2-40B4-BE49-F238E27FC236}">
                    <a16:creationId xmlns:a16="http://schemas.microsoft.com/office/drawing/2014/main" id="{ACAE65C5-DF6D-44A5-A39B-D97B58E55EEB}"/>
                  </a:ext>
                </a:extLst>
              </p:cNvPr>
              <p:cNvSpPr/>
              <p:nvPr/>
            </p:nvSpPr>
            <p:spPr>
              <a:xfrm rot="16895986">
                <a:off x="6232865" y="1064162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81" name="Star: 5 Points 1480">
                <a:extLst>
                  <a:ext uri="{FF2B5EF4-FFF2-40B4-BE49-F238E27FC236}">
                    <a16:creationId xmlns:a16="http://schemas.microsoft.com/office/drawing/2014/main" id="{A8177236-6A92-4149-A623-D121CCE770A3}"/>
                  </a:ext>
                </a:extLst>
              </p:cNvPr>
              <p:cNvSpPr/>
              <p:nvPr/>
            </p:nvSpPr>
            <p:spPr>
              <a:xfrm rot="2673479">
                <a:off x="6196257" y="1340999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82" name="Star: 4 Points 1481">
                <a:extLst>
                  <a:ext uri="{FF2B5EF4-FFF2-40B4-BE49-F238E27FC236}">
                    <a16:creationId xmlns:a16="http://schemas.microsoft.com/office/drawing/2014/main" id="{909E8674-71AC-4EF1-90FF-7DBA06587CE7}"/>
                  </a:ext>
                </a:extLst>
              </p:cNvPr>
              <p:cNvSpPr/>
              <p:nvPr/>
            </p:nvSpPr>
            <p:spPr>
              <a:xfrm rot="20678077">
                <a:off x="5138956" y="2581251"/>
                <a:ext cx="221641" cy="272421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83" name="Star: 4 Points 1482">
                <a:extLst>
                  <a:ext uri="{FF2B5EF4-FFF2-40B4-BE49-F238E27FC236}">
                    <a16:creationId xmlns:a16="http://schemas.microsoft.com/office/drawing/2014/main" id="{E297FBCF-2085-4919-BEB4-D670681C99BF}"/>
                  </a:ext>
                </a:extLst>
              </p:cNvPr>
              <p:cNvSpPr/>
              <p:nvPr/>
            </p:nvSpPr>
            <p:spPr>
              <a:xfrm>
                <a:off x="5432032" y="5082962"/>
                <a:ext cx="221641" cy="272421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84" name="Star: 4 Points 1483">
                <a:extLst>
                  <a:ext uri="{FF2B5EF4-FFF2-40B4-BE49-F238E27FC236}">
                    <a16:creationId xmlns:a16="http://schemas.microsoft.com/office/drawing/2014/main" id="{7253DF0D-0636-4BB5-B8BF-F285F7679FAB}"/>
                  </a:ext>
                </a:extLst>
              </p:cNvPr>
              <p:cNvSpPr/>
              <p:nvPr/>
            </p:nvSpPr>
            <p:spPr>
              <a:xfrm rot="616789">
                <a:off x="4994583" y="3250149"/>
                <a:ext cx="152301" cy="129546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85" name="Star: 4 Points 1484">
                <a:extLst>
                  <a:ext uri="{FF2B5EF4-FFF2-40B4-BE49-F238E27FC236}">
                    <a16:creationId xmlns:a16="http://schemas.microsoft.com/office/drawing/2014/main" id="{E5115DC5-9A56-40BC-8175-0A715D759211}"/>
                  </a:ext>
                </a:extLst>
              </p:cNvPr>
              <p:cNvSpPr/>
              <p:nvPr/>
            </p:nvSpPr>
            <p:spPr>
              <a:xfrm rot="3550177">
                <a:off x="5330610" y="5706252"/>
                <a:ext cx="152301" cy="129546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86" name="Star: 4 Points 1485">
                <a:extLst>
                  <a:ext uri="{FF2B5EF4-FFF2-40B4-BE49-F238E27FC236}">
                    <a16:creationId xmlns:a16="http://schemas.microsoft.com/office/drawing/2014/main" id="{043CC032-7B98-4C7D-8C04-A98D573CAEED}"/>
                  </a:ext>
                </a:extLst>
              </p:cNvPr>
              <p:cNvSpPr/>
              <p:nvPr/>
            </p:nvSpPr>
            <p:spPr>
              <a:xfrm rot="1230585">
                <a:off x="5467222" y="3808484"/>
                <a:ext cx="152301" cy="143048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87" name="Star: 4 Points 1486">
                <a:extLst>
                  <a:ext uri="{FF2B5EF4-FFF2-40B4-BE49-F238E27FC236}">
                    <a16:creationId xmlns:a16="http://schemas.microsoft.com/office/drawing/2014/main" id="{12296896-801C-4B49-94D1-BDBBD1652465}"/>
                  </a:ext>
                </a:extLst>
              </p:cNvPr>
              <p:cNvSpPr/>
              <p:nvPr/>
            </p:nvSpPr>
            <p:spPr>
              <a:xfrm rot="20151516">
                <a:off x="5997085" y="5507335"/>
                <a:ext cx="152301" cy="129546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88" name="Star: 4 Points 1487">
                <a:extLst>
                  <a:ext uri="{FF2B5EF4-FFF2-40B4-BE49-F238E27FC236}">
                    <a16:creationId xmlns:a16="http://schemas.microsoft.com/office/drawing/2014/main" id="{A3ABD704-D2C4-464B-8D2F-C97220367CC7}"/>
                  </a:ext>
                </a:extLst>
              </p:cNvPr>
              <p:cNvSpPr/>
              <p:nvPr/>
            </p:nvSpPr>
            <p:spPr>
              <a:xfrm rot="20948692">
                <a:off x="5994740" y="4098221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89" name="Star: 4 Points 1488">
                <a:extLst>
                  <a:ext uri="{FF2B5EF4-FFF2-40B4-BE49-F238E27FC236}">
                    <a16:creationId xmlns:a16="http://schemas.microsoft.com/office/drawing/2014/main" id="{95299668-A7C9-41D2-BCE7-0ED6A90C31FD}"/>
                  </a:ext>
                </a:extLst>
              </p:cNvPr>
              <p:cNvSpPr/>
              <p:nvPr/>
            </p:nvSpPr>
            <p:spPr>
              <a:xfrm rot="519226">
                <a:off x="5922057" y="4278757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90" name="Star: 4 Points 1489">
                <a:extLst>
                  <a:ext uri="{FF2B5EF4-FFF2-40B4-BE49-F238E27FC236}">
                    <a16:creationId xmlns:a16="http://schemas.microsoft.com/office/drawing/2014/main" id="{0E7F9964-2FB6-4099-A1D9-A573889E2366}"/>
                  </a:ext>
                </a:extLst>
              </p:cNvPr>
              <p:cNvSpPr/>
              <p:nvPr/>
            </p:nvSpPr>
            <p:spPr>
              <a:xfrm rot="20015033">
                <a:off x="6074457" y="4290480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91" name="Star: 7 Points 1490">
                <a:extLst>
                  <a:ext uri="{FF2B5EF4-FFF2-40B4-BE49-F238E27FC236}">
                    <a16:creationId xmlns:a16="http://schemas.microsoft.com/office/drawing/2014/main" id="{FBAC0536-1F1D-4C4D-B71E-C835FECA7232}"/>
                  </a:ext>
                </a:extLst>
              </p:cNvPr>
              <p:cNvSpPr/>
              <p:nvPr/>
            </p:nvSpPr>
            <p:spPr>
              <a:xfrm rot="19990870">
                <a:off x="4797885" y="5625014"/>
                <a:ext cx="191998" cy="196681"/>
              </a:xfrm>
              <a:prstGeom prst="star7">
                <a:avLst>
                  <a:gd name="adj" fmla="val 31378"/>
                  <a:gd name="hf" fmla="val 102572"/>
                  <a:gd name="vf" fmla="val 10521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92" name="Star: 7 Points 1491">
                <a:extLst>
                  <a:ext uri="{FF2B5EF4-FFF2-40B4-BE49-F238E27FC236}">
                    <a16:creationId xmlns:a16="http://schemas.microsoft.com/office/drawing/2014/main" id="{7FABA5E3-3D34-4B54-9541-7D5FAE0EFEA8}"/>
                  </a:ext>
                </a:extLst>
              </p:cNvPr>
              <p:cNvSpPr/>
              <p:nvPr/>
            </p:nvSpPr>
            <p:spPr>
              <a:xfrm rot="509025">
                <a:off x="5796831" y="320003"/>
                <a:ext cx="435115" cy="448456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93" name="Star: 7 Points 1492">
                <a:extLst>
                  <a:ext uri="{FF2B5EF4-FFF2-40B4-BE49-F238E27FC236}">
                    <a16:creationId xmlns:a16="http://schemas.microsoft.com/office/drawing/2014/main" id="{511A7A43-1D36-401C-B3F8-80A198194FA0}"/>
                  </a:ext>
                </a:extLst>
              </p:cNvPr>
              <p:cNvSpPr/>
              <p:nvPr/>
            </p:nvSpPr>
            <p:spPr>
              <a:xfrm rot="1323113">
                <a:off x="4709385" y="5013632"/>
                <a:ext cx="435115" cy="448456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94" name="Star: 7 Points 1493">
                <a:extLst>
                  <a:ext uri="{FF2B5EF4-FFF2-40B4-BE49-F238E27FC236}">
                    <a16:creationId xmlns:a16="http://schemas.microsoft.com/office/drawing/2014/main" id="{E744CDFD-F32D-423B-A513-49812E966CB3}"/>
                  </a:ext>
                </a:extLst>
              </p:cNvPr>
              <p:cNvSpPr/>
              <p:nvPr/>
            </p:nvSpPr>
            <p:spPr>
              <a:xfrm rot="19717975">
                <a:off x="4986797" y="3830992"/>
                <a:ext cx="292714" cy="309363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95" name="Star: 7 Points 1494">
                <a:extLst>
                  <a:ext uri="{FF2B5EF4-FFF2-40B4-BE49-F238E27FC236}">
                    <a16:creationId xmlns:a16="http://schemas.microsoft.com/office/drawing/2014/main" id="{2A25D15B-934E-4E39-8296-2DEC90128AFE}"/>
                  </a:ext>
                </a:extLst>
              </p:cNvPr>
              <p:cNvSpPr/>
              <p:nvPr/>
            </p:nvSpPr>
            <p:spPr>
              <a:xfrm rot="20557952">
                <a:off x="5744109" y="5784053"/>
                <a:ext cx="292714" cy="309363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96" name="Star: 7 Points 1495">
                <a:extLst>
                  <a:ext uri="{FF2B5EF4-FFF2-40B4-BE49-F238E27FC236}">
                    <a16:creationId xmlns:a16="http://schemas.microsoft.com/office/drawing/2014/main" id="{58177E41-390D-46E5-B7F4-3EBD353CF897}"/>
                  </a:ext>
                </a:extLst>
              </p:cNvPr>
              <p:cNvSpPr/>
              <p:nvPr/>
            </p:nvSpPr>
            <p:spPr>
              <a:xfrm rot="1794920">
                <a:off x="6197418" y="4975821"/>
                <a:ext cx="215823" cy="190452"/>
              </a:xfrm>
              <a:prstGeom prst="star7">
                <a:avLst>
                  <a:gd name="adj" fmla="val 2431"/>
                  <a:gd name="hf" fmla="val 102572"/>
                  <a:gd name="vf" fmla="val 10521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97" name="Star: 7 Points 1496">
                <a:extLst>
                  <a:ext uri="{FF2B5EF4-FFF2-40B4-BE49-F238E27FC236}">
                    <a16:creationId xmlns:a16="http://schemas.microsoft.com/office/drawing/2014/main" id="{1B47C9AB-E243-4386-AA97-37097BDB7E64}"/>
                  </a:ext>
                </a:extLst>
              </p:cNvPr>
              <p:cNvSpPr/>
              <p:nvPr/>
            </p:nvSpPr>
            <p:spPr>
              <a:xfrm rot="20450258">
                <a:off x="5935026" y="3540647"/>
                <a:ext cx="191998" cy="196681"/>
              </a:xfrm>
              <a:prstGeom prst="star7">
                <a:avLst>
                  <a:gd name="adj" fmla="val 31378"/>
                  <a:gd name="hf" fmla="val 102572"/>
                  <a:gd name="vf" fmla="val 10521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98" name="Oval 1497">
                <a:extLst>
                  <a:ext uri="{FF2B5EF4-FFF2-40B4-BE49-F238E27FC236}">
                    <a16:creationId xmlns:a16="http://schemas.microsoft.com/office/drawing/2014/main" id="{73460729-D4A1-4EBD-A02B-0ED9BCA8299F}"/>
                  </a:ext>
                </a:extLst>
              </p:cNvPr>
              <p:cNvSpPr/>
              <p:nvPr/>
            </p:nvSpPr>
            <p:spPr>
              <a:xfrm>
                <a:off x="5806959" y="5232390"/>
                <a:ext cx="70338" cy="49237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499" name="Oval 1498">
                <a:extLst>
                  <a:ext uri="{FF2B5EF4-FFF2-40B4-BE49-F238E27FC236}">
                    <a16:creationId xmlns:a16="http://schemas.microsoft.com/office/drawing/2014/main" id="{7BFB117C-722F-4B65-8A5A-DE1DA83E2C4D}"/>
                  </a:ext>
                </a:extLst>
              </p:cNvPr>
              <p:cNvSpPr/>
              <p:nvPr/>
            </p:nvSpPr>
            <p:spPr>
              <a:xfrm>
                <a:off x="4614687" y="3444619"/>
                <a:ext cx="70338" cy="49237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00" name="Oval 1499">
                <a:extLst>
                  <a:ext uri="{FF2B5EF4-FFF2-40B4-BE49-F238E27FC236}">
                    <a16:creationId xmlns:a16="http://schemas.microsoft.com/office/drawing/2014/main" id="{36C3AFCF-22DC-4F7F-8F66-DD0E1829C30F}"/>
                  </a:ext>
                </a:extLst>
              </p:cNvPr>
              <p:cNvSpPr/>
              <p:nvPr/>
            </p:nvSpPr>
            <p:spPr>
              <a:xfrm rot="6992705">
                <a:off x="4769247" y="2564103"/>
                <a:ext cx="70338" cy="49237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01" name="Star: 5 Points 1500">
                <a:extLst>
                  <a:ext uri="{FF2B5EF4-FFF2-40B4-BE49-F238E27FC236}">
                    <a16:creationId xmlns:a16="http://schemas.microsoft.com/office/drawing/2014/main" id="{0CCD5010-B90A-4527-8950-DF9F32B424F3}"/>
                  </a:ext>
                </a:extLst>
              </p:cNvPr>
              <p:cNvSpPr/>
              <p:nvPr/>
            </p:nvSpPr>
            <p:spPr>
              <a:xfrm rot="3678399">
                <a:off x="5129162" y="3451123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02" name="Star: 5 Points 1501">
                <a:extLst>
                  <a:ext uri="{FF2B5EF4-FFF2-40B4-BE49-F238E27FC236}">
                    <a16:creationId xmlns:a16="http://schemas.microsoft.com/office/drawing/2014/main" id="{28CFFB02-5018-4F13-8CFE-B64D62009FAF}"/>
                  </a:ext>
                </a:extLst>
              </p:cNvPr>
              <p:cNvSpPr/>
              <p:nvPr/>
            </p:nvSpPr>
            <p:spPr>
              <a:xfrm rot="2869410">
                <a:off x="5281562" y="3603523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03" name="Star: 5 Points 1502">
                <a:extLst>
                  <a:ext uri="{FF2B5EF4-FFF2-40B4-BE49-F238E27FC236}">
                    <a16:creationId xmlns:a16="http://schemas.microsoft.com/office/drawing/2014/main" id="{8423F832-0795-4923-A879-38DF42DF64A9}"/>
                  </a:ext>
                </a:extLst>
              </p:cNvPr>
              <p:cNvSpPr/>
              <p:nvPr/>
            </p:nvSpPr>
            <p:spPr>
              <a:xfrm rot="1671794">
                <a:off x="5043743" y="2936596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04" name="Star: 5 Points 1503">
                <a:extLst>
                  <a:ext uri="{FF2B5EF4-FFF2-40B4-BE49-F238E27FC236}">
                    <a16:creationId xmlns:a16="http://schemas.microsoft.com/office/drawing/2014/main" id="{4EE8BDC8-DF90-427C-A9E2-59096089B4DE}"/>
                  </a:ext>
                </a:extLst>
              </p:cNvPr>
              <p:cNvSpPr/>
              <p:nvPr/>
            </p:nvSpPr>
            <p:spPr>
              <a:xfrm rot="16200000">
                <a:off x="5846372" y="3030967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05" name="Star: 5 Points 1504">
                <a:extLst>
                  <a:ext uri="{FF2B5EF4-FFF2-40B4-BE49-F238E27FC236}">
                    <a16:creationId xmlns:a16="http://schemas.microsoft.com/office/drawing/2014/main" id="{9F534AB4-7813-4D5B-B07F-E723FCCE2678}"/>
                  </a:ext>
                </a:extLst>
              </p:cNvPr>
              <p:cNvSpPr/>
              <p:nvPr/>
            </p:nvSpPr>
            <p:spPr>
              <a:xfrm rot="583753">
                <a:off x="5926089" y="3335767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06" name="Star: 5 Points 1505">
                <a:extLst>
                  <a:ext uri="{FF2B5EF4-FFF2-40B4-BE49-F238E27FC236}">
                    <a16:creationId xmlns:a16="http://schemas.microsoft.com/office/drawing/2014/main" id="{134394F7-6F85-414F-B58E-C96CD34CD734}"/>
                  </a:ext>
                </a:extLst>
              </p:cNvPr>
              <p:cNvSpPr/>
              <p:nvPr/>
            </p:nvSpPr>
            <p:spPr>
              <a:xfrm rot="1498221">
                <a:off x="5859495" y="5081509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07" name="Star: 5 Points 1506">
                <a:extLst>
                  <a:ext uri="{FF2B5EF4-FFF2-40B4-BE49-F238E27FC236}">
                    <a16:creationId xmlns:a16="http://schemas.microsoft.com/office/drawing/2014/main" id="{36C4289B-67A7-423B-A157-30376DCDADCC}"/>
                  </a:ext>
                </a:extLst>
              </p:cNvPr>
              <p:cNvSpPr/>
              <p:nvPr/>
            </p:nvSpPr>
            <p:spPr>
              <a:xfrm>
                <a:off x="4583072" y="5837688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08" name="Star: 5 Points 1507">
                <a:extLst>
                  <a:ext uri="{FF2B5EF4-FFF2-40B4-BE49-F238E27FC236}">
                    <a16:creationId xmlns:a16="http://schemas.microsoft.com/office/drawing/2014/main" id="{AC7C1620-A595-4360-B7F3-BD226881CF41}"/>
                  </a:ext>
                </a:extLst>
              </p:cNvPr>
              <p:cNvSpPr/>
              <p:nvPr/>
            </p:nvSpPr>
            <p:spPr>
              <a:xfrm rot="20051590">
                <a:off x="5135671" y="5464327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09" name="Star: 4 Points 1508">
                <a:extLst>
                  <a:ext uri="{FF2B5EF4-FFF2-40B4-BE49-F238E27FC236}">
                    <a16:creationId xmlns:a16="http://schemas.microsoft.com/office/drawing/2014/main" id="{15612351-FEA4-46FD-BB16-8901681E390D}"/>
                  </a:ext>
                </a:extLst>
              </p:cNvPr>
              <p:cNvSpPr/>
              <p:nvPr/>
            </p:nvSpPr>
            <p:spPr>
              <a:xfrm>
                <a:off x="5609943" y="213276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10" name="Star: 4 Points 1509">
                <a:extLst>
                  <a:ext uri="{FF2B5EF4-FFF2-40B4-BE49-F238E27FC236}">
                    <a16:creationId xmlns:a16="http://schemas.microsoft.com/office/drawing/2014/main" id="{041A4963-193C-46CA-B8F7-69AA724DF3FE}"/>
                  </a:ext>
                </a:extLst>
              </p:cNvPr>
              <p:cNvSpPr/>
              <p:nvPr/>
            </p:nvSpPr>
            <p:spPr>
              <a:xfrm>
                <a:off x="5415095" y="1043738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11" name="Star: 4 Points 1510">
                <a:extLst>
                  <a:ext uri="{FF2B5EF4-FFF2-40B4-BE49-F238E27FC236}">
                    <a16:creationId xmlns:a16="http://schemas.microsoft.com/office/drawing/2014/main" id="{710903AB-8CE9-4CC8-A1F4-5E2DF9F1A396}"/>
                  </a:ext>
                </a:extLst>
              </p:cNvPr>
              <p:cNvSpPr/>
              <p:nvPr/>
            </p:nvSpPr>
            <p:spPr>
              <a:xfrm>
                <a:off x="6297424" y="287189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12" name="Star: 4 Points 1511">
                <a:extLst>
                  <a:ext uri="{FF2B5EF4-FFF2-40B4-BE49-F238E27FC236}">
                    <a16:creationId xmlns:a16="http://schemas.microsoft.com/office/drawing/2014/main" id="{4D61F213-7758-45F8-BF0F-6F81DDEAEE23}"/>
                  </a:ext>
                </a:extLst>
              </p:cNvPr>
              <p:cNvSpPr/>
              <p:nvPr/>
            </p:nvSpPr>
            <p:spPr>
              <a:xfrm>
                <a:off x="5522692" y="2586289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13" name="Star: 4 Points 1512">
                <a:extLst>
                  <a:ext uri="{FF2B5EF4-FFF2-40B4-BE49-F238E27FC236}">
                    <a16:creationId xmlns:a16="http://schemas.microsoft.com/office/drawing/2014/main" id="{471A1FA5-425A-4BEE-972A-B14715FA9BD1}"/>
                  </a:ext>
                </a:extLst>
              </p:cNvPr>
              <p:cNvSpPr/>
              <p:nvPr/>
            </p:nvSpPr>
            <p:spPr>
              <a:xfrm>
                <a:off x="5450009" y="2766825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14" name="Star: 4 Points 1513">
                <a:extLst>
                  <a:ext uri="{FF2B5EF4-FFF2-40B4-BE49-F238E27FC236}">
                    <a16:creationId xmlns:a16="http://schemas.microsoft.com/office/drawing/2014/main" id="{7966C305-5C97-4DDE-A188-ED467E1C4C6A}"/>
                  </a:ext>
                </a:extLst>
              </p:cNvPr>
              <p:cNvSpPr/>
              <p:nvPr/>
            </p:nvSpPr>
            <p:spPr>
              <a:xfrm>
                <a:off x="5602409" y="2778548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15" name="Star: 4 Points 1514">
                <a:extLst>
                  <a:ext uri="{FF2B5EF4-FFF2-40B4-BE49-F238E27FC236}">
                    <a16:creationId xmlns:a16="http://schemas.microsoft.com/office/drawing/2014/main" id="{C0F29345-12ED-4683-97A1-EA61C3AA8D08}"/>
                  </a:ext>
                </a:extLst>
              </p:cNvPr>
              <p:cNvSpPr/>
              <p:nvPr/>
            </p:nvSpPr>
            <p:spPr>
              <a:xfrm>
                <a:off x="4748199" y="3726637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16" name="Star: 4 Points 1515">
                <a:extLst>
                  <a:ext uri="{FF2B5EF4-FFF2-40B4-BE49-F238E27FC236}">
                    <a16:creationId xmlns:a16="http://schemas.microsoft.com/office/drawing/2014/main" id="{513076FB-9882-4E32-996A-66997A214DDE}"/>
                  </a:ext>
                </a:extLst>
              </p:cNvPr>
              <p:cNvSpPr/>
              <p:nvPr/>
            </p:nvSpPr>
            <p:spPr>
              <a:xfrm rot="1101849">
                <a:off x="4675516" y="3907173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17" name="Star: 4 Points 1516">
                <a:extLst>
                  <a:ext uri="{FF2B5EF4-FFF2-40B4-BE49-F238E27FC236}">
                    <a16:creationId xmlns:a16="http://schemas.microsoft.com/office/drawing/2014/main" id="{0B1ADCC9-8D03-4069-B513-4DCC382F09E4}"/>
                  </a:ext>
                </a:extLst>
              </p:cNvPr>
              <p:cNvSpPr/>
              <p:nvPr/>
            </p:nvSpPr>
            <p:spPr>
              <a:xfrm rot="20176270">
                <a:off x="4827916" y="3918896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18" name="Star: 4 Points 1517">
                <a:extLst>
                  <a:ext uri="{FF2B5EF4-FFF2-40B4-BE49-F238E27FC236}">
                    <a16:creationId xmlns:a16="http://schemas.microsoft.com/office/drawing/2014/main" id="{D8B99C2E-5438-438E-82CD-7E0698838A86}"/>
                  </a:ext>
                </a:extLst>
              </p:cNvPr>
              <p:cNvSpPr/>
              <p:nvPr/>
            </p:nvSpPr>
            <p:spPr>
              <a:xfrm>
                <a:off x="4777989" y="5933117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19" name="Star: 4 Points 1518">
                <a:extLst>
                  <a:ext uri="{FF2B5EF4-FFF2-40B4-BE49-F238E27FC236}">
                    <a16:creationId xmlns:a16="http://schemas.microsoft.com/office/drawing/2014/main" id="{05F42285-358D-4E8A-B188-B2FB47C62156}"/>
                  </a:ext>
                </a:extLst>
              </p:cNvPr>
              <p:cNvSpPr/>
              <p:nvPr/>
            </p:nvSpPr>
            <p:spPr>
              <a:xfrm rot="20853780">
                <a:off x="4659813" y="6095696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20" name="Star: 4 Points 1519">
                <a:extLst>
                  <a:ext uri="{FF2B5EF4-FFF2-40B4-BE49-F238E27FC236}">
                    <a16:creationId xmlns:a16="http://schemas.microsoft.com/office/drawing/2014/main" id="{022444A5-0D1D-4308-8C7C-1D56971FA085}"/>
                  </a:ext>
                </a:extLst>
              </p:cNvPr>
              <p:cNvSpPr/>
              <p:nvPr/>
            </p:nvSpPr>
            <p:spPr>
              <a:xfrm rot="848546">
                <a:off x="4999991" y="6185980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21" name="Star: 4 Points 1520">
                <a:extLst>
                  <a:ext uri="{FF2B5EF4-FFF2-40B4-BE49-F238E27FC236}">
                    <a16:creationId xmlns:a16="http://schemas.microsoft.com/office/drawing/2014/main" id="{75689CF9-4EB9-4866-9AA5-D1EB5A8977DE}"/>
                  </a:ext>
                </a:extLst>
              </p:cNvPr>
              <p:cNvSpPr/>
              <p:nvPr/>
            </p:nvSpPr>
            <p:spPr>
              <a:xfrm rot="894286">
                <a:off x="6138614" y="5017699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22" name="Star: 4 Points 1521">
                <a:extLst>
                  <a:ext uri="{FF2B5EF4-FFF2-40B4-BE49-F238E27FC236}">
                    <a16:creationId xmlns:a16="http://schemas.microsoft.com/office/drawing/2014/main" id="{07E67655-92B4-4D4D-B746-9175D35CF57D}"/>
                  </a:ext>
                </a:extLst>
              </p:cNvPr>
              <p:cNvSpPr/>
              <p:nvPr/>
            </p:nvSpPr>
            <p:spPr>
              <a:xfrm rot="1642702">
                <a:off x="6065931" y="5198235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23" name="Star: 4 Points 1522">
                <a:extLst>
                  <a:ext uri="{FF2B5EF4-FFF2-40B4-BE49-F238E27FC236}">
                    <a16:creationId xmlns:a16="http://schemas.microsoft.com/office/drawing/2014/main" id="{61442107-D18F-4BFC-9A51-B0B6C2CA7008}"/>
                  </a:ext>
                </a:extLst>
              </p:cNvPr>
              <p:cNvSpPr/>
              <p:nvPr/>
            </p:nvSpPr>
            <p:spPr>
              <a:xfrm rot="20437123">
                <a:off x="6218331" y="5209958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24" name="Star: 4 Points 1523">
                <a:extLst>
                  <a:ext uri="{FF2B5EF4-FFF2-40B4-BE49-F238E27FC236}">
                    <a16:creationId xmlns:a16="http://schemas.microsoft.com/office/drawing/2014/main" id="{A6F7E076-E83D-44AE-BB5B-174FC8B65D49}"/>
                  </a:ext>
                </a:extLst>
              </p:cNvPr>
              <p:cNvSpPr/>
              <p:nvPr/>
            </p:nvSpPr>
            <p:spPr>
              <a:xfrm rot="21024589" flipH="1">
                <a:off x="6050710" y="3904336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25" name="Star: 4 Points 1524">
                <a:extLst>
                  <a:ext uri="{FF2B5EF4-FFF2-40B4-BE49-F238E27FC236}">
                    <a16:creationId xmlns:a16="http://schemas.microsoft.com/office/drawing/2014/main" id="{FB0755F5-DD27-4562-8962-8CA03D931EB7}"/>
                  </a:ext>
                </a:extLst>
              </p:cNvPr>
              <p:cNvSpPr/>
              <p:nvPr/>
            </p:nvSpPr>
            <p:spPr>
              <a:xfrm rot="1182315" flipH="1">
                <a:off x="6203110" y="4056736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26" name="Star: 4 Points 1525">
                <a:extLst>
                  <a:ext uri="{FF2B5EF4-FFF2-40B4-BE49-F238E27FC236}">
                    <a16:creationId xmlns:a16="http://schemas.microsoft.com/office/drawing/2014/main" id="{A996CA23-05F4-4BEE-9449-54A6226C1544}"/>
                  </a:ext>
                </a:extLst>
              </p:cNvPr>
              <p:cNvSpPr/>
              <p:nvPr/>
            </p:nvSpPr>
            <p:spPr>
              <a:xfrm rot="891206" flipH="1">
                <a:off x="5595495" y="4132926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27" name="Star: 4 Points 1526">
                <a:extLst>
                  <a:ext uri="{FF2B5EF4-FFF2-40B4-BE49-F238E27FC236}">
                    <a16:creationId xmlns:a16="http://schemas.microsoft.com/office/drawing/2014/main" id="{EE1B9FAF-B6D4-4DBD-9B28-644C6BDCDF58}"/>
                  </a:ext>
                </a:extLst>
              </p:cNvPr>
              <p:cNvSpPr/>
              <p:nvPr/>
            </p:nvSpPr>
            <p:spPr>
              <a:xfrm rot="21133753" flipH="1">
                <a:off x="5747895" y="4285326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28" name="Star: 4 Points 1527">
                <a:extLst>
                  <a:ext uri="{FF2B5EF4-FFF2-40B4-BE49-F238E27FC236}">
                    <a16:creationId xmlns:a16="http://schemas.microsoft.com/office/drawing/2014/main" id="{483614C1-9310-4C74-AB73-F6206CB0FB82}"/>
                  </a:ext>
                </a:extLst>
              </p:cNvPr>
              <p:cNvSpPr/>
              <p:nvPr/>
            </p:nvSpPr>
            <p:spPr>
              <a:xfrm rot="21024589" flipH="1">
                <a:off x="6355510" y="4209136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29" name="Star: 4 Points 1528">
                <a:extLst>
                  <a:ext uri="{FF2B5EF4-FFF2-40B4-BE49-F238E27FC236}">
                    <a16:creationId xmlns:a16="http://schemas.microsoft.com/office/drawing/2014/main" id="{3D7F2070-DCC1-4347-ACE9-88B978C6908D}"/>
                  </a:ext>
                </a:extLst>
              </p:cNvPr>
              <p:cNvSpPr/>
              <p:nvPr/>
            </p:nvSpPr>
            <p:spPr>
              <a:xfrm rot="741654" flipH="1">
                <a:off x="6197779" y="4209135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30" name="Star: 4 Points 1529">
                <a:extLst>
                  <a:ext uri="{FF2B5EF4-FFF2-40B4-BE49-F238E27FC236}">
                    <a16:creationId xmlns:a16="http://schemas.microsoft.com/office/drawing/2014/main" id="{DA17B7F2-1E43-41B9-9884-8C16539150E7}"/>
                  </a:ext>
                </a:extLst>
              </p:cNvPr>
              <p:cNvSpPr/>
              <p:nvPr/>
            </p:nvSpPr>
            <p:spPr>
              <a:xfrm rot="2832003" flipH="1">
                <a:off x="5810449" y="4134532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31" name="Star: 4 Points 1530">
                <a:extLst>
                  <a:ext uri="{FF2B5EF4-FFF2-40B4-BE49-F238E27FC236}">
                    <a16:creationId xmlns:a16="http://schemas.microsoft.com/office/drawing/2014/main" id="{39FDCD90-EB5D-4ADB-AD3E-84A576A54420}"/>
                  </a:ext>
                </a:extLst>
              </p:cNvPr>
              <p:cNvSpPr/>
              <p:nvPr/>
            </p:nvSpPr>
            <p:spPr>
              <a:xfrm rot="21024589" flipH="1">
                <a:off x="5623926" y="3993426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32" name="Star: 4 Points 1531">
                <a:extLst>
                  <a:ext uri="{FF2B5EF4-FFF2-40B4-BE49-F238E27FC236}">
                    <a16:creationId xmlns:a16="http://schemas.microsoft.com/office/drawing/2014/main" id="{04B1604D-2C1F-4A1C-8407-1F79C4DE03CD}"/>
                  </a:ext>
                </a:extLst>
              </p:cNvPr>
              <p:cNvSpPr/>
              <p:nvPr/>
            </p:nvSpPr>
            <p:spPr>
              <a:xfrm rot="1428082" flipH="1">
                <a:off x="5719846" y="4085831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33" name="Star: 4 Points 1532">
                <a:extLst>
                  <a:ext uri="{FF2B5EF4-FFF2-40B4-BE49-F238E27FC236}">
                    <a16:creationId xmlns:a16="http://schemas.microsoft.com/office/drawing/2014/main" id="{99575539-8E25-47BF-B4E6-A9BD50A5F18F}"/>
                  </a:ext>
                </a:extLst>
              </p:cNvPr>
              <p:cNvSpPr/>
              <p:nvPr/>
            </p:nvSpPr>
            <p:spPr>
              <a:xfrm rot="19809913" flipH="1">
                <a:off x="6287459" y="4309009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34" name="Star: 4 Points 1533">
                <a:extLst>
                  <a:ext uri="{FF2B5EF4-FFF2-40B4-BE49-F238E27FC236}">
                    <a16:creationId xmlns:a16="http://schemas.microsoft.com/office/drawing/2014/main" id="{614E55EF-833B-4AA4-BA80-61E936745156}"/>
                  </a:ext>
                </a:extLst>
              </p:cNvPr>
              <p:cNvSpPr/>
              <p:nvPr/>
            </p:nvSpPr>
            <p:spPr>
              <a:xfrm rot="419642" flipH="1">
                <a:off x="6065572" y="4209135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35" name="Star: 4 Points 1534">
                <a:extLst>
                  <a:ext uri="{FF2B5EF4-FFF2-40B4-BE49-F238E27FC236}">
                    <a16:creationId xmlns:a16="http://schemas.microsoft.com/office/drawing/2014/main" id="{D8EF4C82-01CA-43E8-A6C1-52BAA2CAB3D9}"/>
                  </a:ext>
                </a:extLst>
              </p:cNvPr>
              <p:cNvSpPr/>
              <p:nvPr/>
            </p:nvSpPr>
            <p:spPr>
              <a:xfrm rot="21024589" flipH="1">
                <a:off x="6195471" y="3917442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36" name="Star: 4 Points 1535">
                <a:extLst>
                  <a:ext uri="{FF2B5EF4-FFF2-40B4-BE49-F238E27FC236}">
                    <a16:creationId xmlns:a16="http://schemas.microsoft.com/office/drawing/2014/main" id="{974DB29E-E0B6-4A59-A145-C2036E593B6E}"/>
                  </a:ext>
                </a:extLst>
              </p:cNvPr>
              <p:cNvSpPr/>
              <p:nvPr/>
            </p:nvSpPr>
            <p:spPr>
              <a:xfrm rot="20015033">
                <a:off x="5313017" y="3236153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37" name="Star: 4 Points 1536">
                <a:extLst>
                  <a:ext uri="{FF2B5EF4-FFF2-40B4-BE49-F238E27FC236}">
                    <a16:creationId xmlns:a16="http://schemas.microsoft.com/office/drawing/2014/main" id="{8BF4B34A-C69F-41C2-AF17-AB859B5718A8}"/>
                  </a:ext>
                </a:extLst>
              </p:cNvPr>
              <p:cNvSpPr/>
              <p:nvPr/>
            </p:nvSpPr>
            <p:spPr>
              <a:xfrm rot="21024589" flipH="1">
                <a:off x="5069186" y="2841479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38" name="Star: 4 Points 1537">
                <a:extLst>
                  <a:ext uri="{FF2B5EF4-FFF2-40B4-BE49-F238E27FC236}">
                    <a16:creationId xmlns:a16="http://schemas.microsoft.com/office/drawing/2014/main" id="{BD0B6C18-77D3-479C-8892-3D6637E15DF5}"/>
                  </a:ext>
                </a:extLst>
              </p:cNvPr>
              <p:cNvSpPr/>
              <p:nvPr/>
            </p:nvSpPr>
            <p:spPr>
              <a:xfrm rot="1182315" flipH="1">
                <a:off x="5221586" y="2993879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39" name="Star: 4 Points 1538">
                <a:extLst>
                  <a:ext uri="{FF2B5EF4-FFF2-40B4-BE49-F238E27FC236}">
                    <a16:creationId xmlns:a16="http://schemas.microsoft.com/office/drawing/2014/main" id="{9D08DED2-6B1E-48B2-8652-4770828F8AAC}"/>
                  </a:ext>
                </a:extLst>
              </p:cNvPr>
              <p:cNvSpPr/>
              <p:nvPr/>
            </p:nvSpPr>
            <p:spPr>
              <a:xfrm rot="891206" flipH="1">
                <a:off x="4613971" y="3070069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40" name="Star: 4 Points 1539">
                <a:extLst>
                  <a:ext uri="{FF2B5EF4-FFF2-40B4-BE49-F238E27FC236}">
                    <a16:creationId xmlns:a16="http://schemas.microsoft.com/office/drawing/2014/main" id="{89A94732-FAC2-4673-8297-6B9AB76E5BDD}"/>
                  </a:ext>
                </a:extLst>
              </p:cNvPr>
              <p:cNvSpPr/>
              <p:nvPr/>
            </p:nvSpPr>
            <p:spPr>
              <a:xfrm rot="21133753" flipH="1">
                <a:off x="4766371" y="3222469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41" name="Star: 4 Points 1540">
                <a:extLst>
                  <a:ext uri="{FF2B5EF4-FFF2-40B4-BE49-F238E27FC236}">
                    <a16:creationId xmlns:a16="http://schemas.microsoft.com/office/drawing/2014/main" id="{5198D2C6-EFDA-4D90-9801-9B437C604E7B}"/>
                  </a:ext>
                </a:extLst>
              </p:cNvPr>
              <p:cNvSpPr/>
              <p:nvPr/>
            </p:nvSpPr>
            <p:spPr>
              <a:xfrm rot="21024589" flipH="1">
                <a:off x="4839105" y="2894802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42" name="Star: 4 Points 1541">
                <a:extLst>
                  <a:ext uri="{FF2B5EF4-FFF2-40B4-BE49-F238E27FC236}">
                    <a16:creationId xmlns:a16="http://schemas.microsoft.com/office/drawing/2014/main" id="{EED3C95F-45D7-47F6-A646-6B482AB9B7C4}"/>
                  </a:ext>
                </a:extLst>
              </p:cNvPr>
              <p:cNvSpPr/>
              <p:nvPr/>
            </p:nvSpPr>
            <p:spPr>
              <a:xfrm rot="21024589" flipH="1">
                <a:off x="5369580" y="2918693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43" name="Star: 4 Points 1542">
                <a:extLst>
                  <a:ext uri="{FF2B5EF4-FFF2-40B4-BE49-F238E27FC236}">
                    <a16:creationId xmlns:a16="http://schemas.microsoft.com/office/drawing/2014/main" id="{D2015198-72D8-4C78-9B49-FA0F20974A54}"/>
                  </a:ext>
                </a:extLst>
              </p:cNvPr>
              <p:cNvSpPr/>
              <p:nvPr/>
            </p:nvSpPr>
            <p:spPr>
              <a:xfrm rot="2832003" flipH="1">
                <a:off x="4828925" y="3071675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44" name="Star: 4 Points 1543">
                <a:extLst>
                  <a:ext uri="{FF2B5EF4-FFF2-40B4-BE49-F238E27FC236}">
                    <a16:creationId xmlns:a16="http://schemas.microsoft.com/office/drawing/2014/main" id="{C8D6F6CE-9899-4DE7-A608-9577755C22C9}"/>
                  </a:ext>
                </a:extLst>
              </p:cNvPr>
              <p:cNvSpPr/>
              <p:nvPr/>
            </p:nvSpPr>
            <p:spPr>
              <a:xfrm rot="21024589" flipH="1">
                <a:off x="4642402" y="2930569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45" name="Star: 4 Points 1544">
                <a:extLst>
                  <a:ext uri="{FF2B5EF4-FFF2-40B4-BE49-F238E27FC236}">
                    <a16:creationId xmlns:a16="http://schemas.microsoft.com/office/drawing/2014/main" id="{BD7206DE-C915-4054-8D97-97CBAF924F82}"/>
                  </a:ext>
                </a:extLst>
              </p:cNvPr>
              <p:cNvSpPr/>
              <p:nvPr/>
            </p:nvSpPr>
            <p:spPr>
              <a:xfrm rot="1428082" flipH="1">
                <a:off x="4738322" y="3022974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46" name="Star: 4 Points 1545">
                <a:extLst>
                  <a:ext uri="{FF2B5EF4-FFF2-40B4-BE49-F238E27FC236}">
                    <a16:creationId xmlns:a16="http://schemas.microsoft.com/office/drawing/2014/main" id="{C5A2B044-BCDE-4C66-8482-7CEF4C50138D}"/>
                  </a:ext>
                </a:extLst>
              </p:cNvPr>
              <p:cNvSpPr/>
              <p:nvPr/>
            </p:nvSpPr>
            <p:spPr>
              <a:xfrm rot="19809913" flipH="1">
                <a:off x="4898218" y="2989815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47" name="Star: 4 Points 1546">
                <a:extLst>
                  <a:ext uri="{FF2B5EF4-FFF2-40B4-BE49-F238E27FC236}">
                    <a16:creationId xmlns:a16="http://schemas.microsoft.com/office/drawing/2014/main" id="{A973898F-3FE8-4A2F-9787-CFE709B9A727}"/>
                  </a:ext>
                </a:extLst>
              </p:cNvPr>
              <p:cNvSpPr/>
              <p:nvPr/>
            </p:nvSpPr>
            <p:spPr>
              <a:xfrm rot="419642" flipH="1">
                <a:off x="5084048" y="3146278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48" name="Star: 4 Points 1547">
                <a:extLst>
                  <a:ext uri="{FF2B5EF4-FFF2-40B4-BE49-F238E27FC236}">
                    <a16:creationId xmlns:a16="http://schemas.microsoft.com/office/drawing/2014/main" id="{44C113E2-2326-4F2B-B11B-3A6F259C7483}"/>
                  </a:ext>
                </a:extLst>
              </p:cNvPr>
              <p:cNvSpPr/>
              <p:nvPr/>
            </p:nvSpPr>
            <p:spPr>
              <a:xfrm rot="21024589" flipH="1">
                <a:off x="5213947" y="2854585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49" name="Star: 4 Points 1548">
                <a:extLst>
                  <a:ext uri="{FF2B5EF4-FFF2-40B4-BE49-F238E27FC236}">
                    <a16:creationId xmlns:a16="http://schemas.microsoft.com/office/drawing/2014/main" id="{FE28C663-77C1-4531-ADC8-C08D9029007E}"/>
                  </a:ext>
                </a:extLst>
              </p:cNvPr>
              <p:cNvSpPr/>
              <p:nvPr/>
            </p:nvSpPr>
            <p:spPr>
              <a:xfrm rot="519226">
                <a:off x="5644498" y="490684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50" name="Star: 4 Points 1549">
                <a:extLst>
                  <a:ext uri="{FF2B5EF4-FFF2-40B4-BE49-F238E27FC236}">
                    <a16:creationId xmlns:a16="http://schemas.microsoft.com/office/drawing/2014/main" id="{2C2B67C2-9E40-42DC-B985-9124E2D438B7}"/>
                  </a:ext>
                </a:extLst>
              </p:cNvPr>
              <p:cNvSpPr/>
              <p:nvPr/>
            </p:nvSpPr>
            <p:spPr>
              <a:xfrm rot="21024589" flipH="1">
                <a:off x="5773151" y="116263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51" name="Star: 4 Points 1550">
                <a:extLst>
                  <a:ext uri="{FF2B5EF4-FFF2-40B4-BE49-F238E27FC236}">
                    <a16:creationId xmlns:a16="http://schemas.microsoft.com/office/drawing/2014/main" id="{AB347461-B32B-4777-802E-A4CBFBB1632E}"/>
                  </a:ext>
                </a:extLst>
              </p:cNvPr>
              <p:cNvSpPr/>
              <p:nvPr/>
            </p:nvSpPr>
            <p:spPr>
              <a:xfrm rot="1182315" flipH="1">
                <a:off x="5925551" y="268663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52" name="Star: 4 Points 1551">
                <a:extLst>
                  <a:ext uri="{FF2B5EF4-FFF2-40B4-BE49-F238E27FC236}">
                    <a16:creationId xmlns:a16="http://schemas.microsoft.com/office/drawing/2014/main" id="{2F668763-1E69-4C4B-8EE6-76A79A0ED88B}"/>
                  </a:ext>
                </a:extLst>
              </p:cNvPr>
              <p:cNvSpPr/>
              <p:nvPr/>
            </p:nvSpPr>
            <p:spPr>
              <a:xfrm rot="21133753" flipH="1">
                <a:off x="5470336" y="497253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53" name="Star: 4 Points 1552">
                <a:extLst>
                  <a:ext uri="{FF2B5EF4-FFF2-40B4-BE49-F238E27FC236}">
                    <a16:creationId xmlns:a16="http://schemas.microsoft.com/office/drawing/2014/main" id="{C3AB3992-79D5-4498-B7BC-4E02F3D9C9A1}"/>
                  </a:ext>
                </a:extLst>
              </p:cNvPr>
              <p:cNvSpPr/>
              <p:nvPr/>
            </p:nvSpPr>
            <p:spPr>
              <a:xfrm rot="21024589" flipH="1">
                <a:off x="5543070" y="169586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54" name="Star: 4 Points 1553">
                <a:extLst>
                  <a:ext uri="{FF2B5EF4-FFF2-40B4-BE49-F238E27FC236}">
                    <a16:creationId xmlns:a16="http://schemas.microsoft.com/office/drawing/2014/main" id="{9D61242C-99C5-4C8F-9336-31E2A9421500}"/>
                  </a:ext>
                </a:extLst>
              </p:cNvPr>
              <p:cNvSpPr/>
              <p:nvPr/>
            </p:nvSpPr>
            <p:spPr>
              <a:xfrm rot="21024589" flipH="1">
                <a:off x="6077951" y="421063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55" name="Star: 4 Points 1554">
                <a:extLst>
                  <a:ext uri="{FF2B5EF4-FFF2-40B4-BE49-F238E27FC236}">
                    <a16:creationId xmlns:a16="http://schemas.microsoft.com/office/drawing/2014/main" id="{7F0274F8-FBF1-4E8E-97A2-849E10305705}"/>
                  </a:ext>
                </a:extLst>
              </p:cNvPr>
              <p:cNvSpPr/>
              <p:nvPr/>
            </p:nvSpPr>
            <p:spPr>
              <a:xfrm rot="741654" flipH="1">
                <a:off x="6306649" y="545295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56" name="Star: 4 Points 1555">
                <a:extLst>
                  <a:ext uri="{FF2B5EF4-FFF2-40B4-BE49-F238E27FC236}">
                    <a16:creationId xmlns:a16="http://schemas.microsoft.com/office/drawing/2014/main" id="{B27E5D40-EF36-4FA3-A00E-8A3C75399D01}"/>
                  </a:ext>
                </a:extLst>
              </p:cNvPr>
              <p:cNvSpPr/>
              <p:nvPr/>
            </p:nvSpPr>
            <p:spPr>
              <a:xfrm rot="21024589" flipH="1">
                <a:off x="5346367" y="205353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57" name="Star: 4 Points 1556">
                <a:extLst>
                  <a:ext uri="{FF2B5EF4-FFF2-40B4-BE49-F238E27FC236}">
                    <a16:creationId xmlns:a16="http://schemas.microsoft.com/office/drawing/2014/main" id="{D4AC52BA-EC80-4BE6-8AA2-AA11F1F77CE9}"/>
                  </a:ext>
                </a:extLst>
              </p:cNvPr>
              <p:cNvSpPr/>
              <p:nvPr/>
            </p:nvSpPr>
            <p:spPr>
              <a:xfrm rot="1428082" flipH="1">
                <a:off x="5442287" y="297758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58" name="Star: 4 Points 1557">
                <a:extLst>
                  <a:ext uri="{FF2B5EF4-FFF2-40B4-BE49-F238E27FC236}">
                    <a16:creationId xmlns:a16="http://schemas.microsoft.com/office/drawing/2014/main" id="{39F5D151-381E-45BC-ACF4-1F1814327D06}"/>
                  </a:ext>
                </a:extLst>
              </p:cNvPr>
              <p:cNvSpPr/>
              <p:nvPr/>
            </p:nvSpPr>
            <p:spPr>
              <a:xfrm rot="19809913" flipH="1">
                <a:off x="6277289" y="941720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59" name="Star: 4 Points 1558">
                <a:extLst>
                  <a:ext uri="{FF2B5EF4-FFF2-40B4-BE49-F238E27FC236}">
                    <a16:creationId xmlns:a16="http://schemas.microsoft.com/office/drawing/2014/main" id="{1429A38E-31A2-4C1A-81FC-F83774BD0846}"/>
                  </a:ext>
                </a:extLst>
              </p:cNvPr>
              <p:cNvSpPr/>
              <p:nvPr/>
            </p:nvSpPr>
            <p:spPr>
              <a:xfrm rot="419642" flipH="1">
                <a:off x="5788013" y="421062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60" name="Star: 4 Points 1559">
                <a:extLst>
                  <a:ext uri="{FF2B5EF4-FFF2-40B4-BE49-F238E27FC236}">
                    <a16:creationId xmlns:a16="http://schemas.microsoft.com/office/drawing/2014/main" id="{755EE84E-6E2A-4281-8BAE-A06D2B44B881}"/>
                  </a:ext>
                </a:extLst>
              </p:cNvPr>
              <p:cNvSpPr/>
              <p:nvPr/>
            </p:nvSpPr>
            <p:spPr>
              <a:xfrm rot="21024589" flipH="1">
                <a:off x="5917912" y="129369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61" name="Star: 4 Points 1560">
                <a:extLst>
                  <a:ext uri="{FF2B5EF4-FFF2-40B4-BE49-F238E27FC236}">
                    <a16:creationId xmlns:a16="http://schemas.microsoft.com/office/drawing/2014/main" id="{51AA8C07-3A95-4ADE-9E91-4FE5FF1D6AAF}"/>
                  </a:ext>
                </a:extLst>
              </p:cNvPr>
              <p:cNvSpPr/>
              <p:nvPr/>
            </p:nvSpPr>
            <p:spPr>
              <a:xfrm rot="19183684">
                <a:off x="5288701" y="6040224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62" name="Star: 4 Points 1561">
                <a:extLst>
                  <a:ext uri="{FF2B5EF4-FFF2-40B4-BE49-F238E27FC236}">
                    <a16:creationId xmlns:a16="http://schemas.microsoft.com/office/drawing/2014/main" id="{EAED0EA2-8439-4682-83F7-041CB1CE78AC}"/>
                  </a:ext>
                </a:extLst>
              </p:cNvPr>
              <p:cNvSpPr/>
              <p:nvPr/>
            </p:nvSpPr>
            <p:spPr>
              <a:xfrm rot="17079491">
                <a:off x="5441101" y="6051947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63" name="Star: 4 Points 1562">
                <a:extLst>
                  <a:ext uri="{FF2B5EF4-FFF2-40B4-BE49-F238E27FC236}">
                    <a16:creationId xmlns:a16="http://schemas.microsoft.com/office/drawing/2014/main" id="{F4C3AD06-3A3C-4759-890B-359570E8158E}"/>
                  </a:ext>
                </a:extLst>
              </p:cNvPr>
              <p:cNvSpPr/>
              <p:nvPr/>
            </p:nvSpPr>
            <p:spPr>
              <a:xfrm rot="19846773" flipH="1">
                <a:off x="5569754" y="5818203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64" name="Star: 4 Points 1563">
                <a:extLst>
                  <a:ext uri="{FF2B5EF4-FFF2-40B4-BE49-F238E27FC236}">
                    <a16:creationId xmlns:a16="http://schemas.microsoft.com/office/drawing/2014/main" id="{F4E27476-0E11-4CD5-9AD9-EF837CC3E583}"/>
                  </a:ext>
                </a:extLst>
              </p:cNvPr>
              <p:cNvSpPr/>
              <p:nvPr/>
            </p:nvSpPr>
            <p:spPr>
              <a:xfrm rot="19555664" flipH="1">
                <a:off x="4962139" y="5894393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65" name="Star: 4 Points 1564">
                <a:extLst>
                  <a:ext uri="{FF2B5EF4-FFF2-40B4-BE49-F238E27FC236}">
                    <a16:creationId xmlns:a16="http://schemas.microsoft.com/office/drawing/2014/main" id="{B212E97C-A2C2-4715-9075-47D61F2C4F27}"/>
                  </a:ext>
                </a:extLst>
              </p:cNvPr>
              <p:cNvSpPr/>
              <p:nvPr/>
            </p:nvSpPr>
            <p:spPr>
              <a:xfrm rot="18089047" flipH="1">
                <a:off x="5187273" y="5719126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66" name="Star: 4 Points 1565">
                <a:extLst>
                  <a:ext uri="{FF2B5EF4-FFF2-40B4-BE49-F238E27FC236}">
                    <a16:creationId xmlns:a16="http://schemas.microsoft.com/office/drawing/2014/main" id="{3E12C270-DA39-46FD-9AA9-0B2AD85519F5}"/>
                  </a:ext>
                </a:extLst>
              </p:cNvPr>
              <p:cNvSpPr/>
              <p:nvPr/>
            </p:nvSpPr>
            <p:spPr>
              <a:xfrm rot="18089047" flipH="1">
                <a:off x="5722154" y="5970603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67" name="Star: 4 Points 1566">
                <a:extLst>
                  <a:ext uri="{FF2B5EF4-FFF2-40B4-BE49-F238E27FC236}">
                    <a16:creationId xmlns:a16="http://schemas.microsoft.com/office/drawing/2014/main" id="{38AA76D9-E58D-4832-B07C-28A413B89A0C}"/>
                  </a:ext>
                </a:extLst>
              </p:cNvPr>
              <p:cNvSpPr/>
              <p:nvPr/>
            </p:nvSpPr>
            <p:spPr>
              <a:xfrm rot="19406112" flipH="1">
                <a:off x="5564423" y="5970602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68" name="Star: 4 Points 1567">
                <a:extLst>
                  <a:ext uri="{FF2B5EF4-FFF2-40B4-BE49-F238E27FC236}">
                    <a16:creationId xmlns:a16="http://schemas.microsoft.com/office/drawing/2014/main" id="{D812FF19-8CFC-4356-8A1E-6DE1EB5DA2D5}"/>
                  </a:ext>
                </a:extLst>
              </p:cNvPr>
              <p:cNvSpPr/>
              <p:nvPr/>
            </p:nvSpPr>
            <p:spPr>
              <a:xfrm rot="21496461" flipH="1">
                <a:off x="5177093" y="5895999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69" name="Star: 4 Points 1568">
                <a:extLst>
                  <a:ext uri="{FF2B5EF4-FFF2-40B4-BE49-F238E27FC236}">
                    <a16:creationId xmlns:a16="http://schemas.microsoft.com/office/drawing/2014/main" id="{BC2C3F28-A94E-4AFA-AC94-9FA85B9EC5F8}"/>
                  </a:ext>
                </a:extLst>
              </p:cNvPr>
              <p:cNvSpPr/>
              <p:nvPr/>
            </p:nvSpPr>
            <p:spPr>
              <a:xfrm rot="18089047" flipH="1">
                <a:off x="4990570" y="5754893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70" name="Star: 4 Points 1569">
                <a:extLst>
                  <a:ext uri="{FF2B5EF4-FFF2-40B4-BE49-F238E27FC236}">
                    <a16:creationId xmlns:a16="http://schemas.microsoft.com/office/drawing/2014/main" id="{53B368B0-29EE-476F-91C6-98EF20CB47B9}"/>
                  </a:ext>
                </a:extLst>
              </p:cNvPr>
              <p:cNvSpPr/>
              <p:nvPr/>
            </p:nvSpPr>
            <p:spPr>
              <a:xfrm rot="20092540" flipH="1">
                <a:off x="5086490" y="5847298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71" name="Star: 4 Points 1570">
                <a:extLst>
                  <a:ext uri="{FF2B5EF4-FFF2-40B4-BE49-F238E27FC236}">
                    <a16:creationId xmlns:a16="http://schemas.microsoft.com/office/drawing/2014/main" id="{C375C740-8623-4E5E-9434-EBA7B8B5C47A}"/>
                  </a:ext>
                </a:extLst>
              </p:cNvPr>
              <p:cNvSpPr/>
              <p:nvPr/>
            </p:nvSpPr>
            <p:spPr>
              <a:xfrm rot="16874371" flipH="1">
                <a:off x="5246386" y="5814139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72" name="Star: 4 Points 1571">
                <a:extLst>
                  <a:ext uri="{FF2B5EF4-FFF2-40B4-BE49-F238E27FC236}">
                    <a16:creationId xmlns:a16="http://schemas.microsoft.com/office/drawing/2014/main" id="{31EBC420-8312-4C0E-A974-46EBE85DDB0B}"/>
                  </a:ext>
                </a:extLst>
              </p:cNvPr>
              <p:cNvSpPr/>
              <p:nvPr/>
            </p:nvSpPr>
            <p:spPr>
              <a:xfrm rot="19084100" flipH="1">
                <a:off x="5432216" y="5970602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73" name="Star: 4 Points 1572">
                <a:extLst>
                  <a:ext uri="{FF2B5EF4-FFF2-40B4-BE49-F238E27FC236}">
                    <a16:creationId xmlns:a16="http://schemas.microsoft.com/office/drawing/2014/main" id="{8DB4DC38-C18B-4FB5-B119-E065013C77E7}"/>
                  </a:ext>
                </a:extLst>
              </p:cNvPr>
              <p:cNvSpPr/>
              <p:nvPr/>
            </p:nvSpPr>
            <p:spPr>
              <a:xfrm rot="18089047" flipH="1">
                <a:off x="6087832" y="5357560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74" name="Star: 4 Points 1573">
                <a:extLst>
                  <a:ext uri="{FF2B5EF4-FFF2-40B4-BE49-F238E27FC236}">
                    <a16:creationId xmlns:a16="http://schemas.microsoft.com/office/drawing/2014/main" id="{FB156E5E-AD35-4D4B-87CE-D8AD4699E909}"/>
                  </a:ext>
                </a:extLst>
              </p:cNvPr>
              <p:cNvSpPr/>
              <p:nvPr/>
            </p:nvSpPr>
            <p:spPr>
              <a:xfrm rot="880852">
                <a:off x="4702454" y="5445388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75" name="Star: 4 Points 1574">
                <a:extLst>
                  <a:ext uri="{FF2B5EF4-FFF2-40B4-BE49-F238E27FC236}">
                    <a16:creationId xmlns:a16="http://schemas.microsoft.com/office/drawing/2014/main" id="{63831105-CB41-42DC-8EEB-E071E7DC23D2}"/>
                  </a:ext>
                </a:extLst>
              </p:cNvPr>
              <p:cNvSpPr/>
              <p:nvPr/>
            </p:nvSpPr>
            <p:spPr>
              <a:xfrm rot="2051386">
                <a:off x="6262000" y="5450146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76" name="Star: 4 Points 1575">
                <a:extLst>
                  <a:ext uri="{FF2B5EF4-FFF2-40B4-BE49-F238E27FC236}">
                    <a16:creationId xmlns:a16="http://schemas.microsoft.com/office/drawing/2014/main" id="{05B9B126-2394-4668-8093-1155C7ED017B}"/>
                  </a:ext>
                </a:extLst>
              </p:cNvPr>
              <p:cNvSpPr/>
              <p:nvPr/>
            </p:nvSpPr>
            <p:spPr>
              <a:xfrm rot="21547193">
                <a:off x="5111044" y="5329523"/>
                <a:ext cx="64167" cy="73345"/>
              </a:xfrm>
              <a:prstGeom prst="star4">
                <a:avLst>
                  <a:gd name="adj" fmla="val 9423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77" name="Star: 4 Points 1576">
                <a:extLst>
                  <a:ext uri="{FF2B5EF4-FFF2-40B4-BE49-F238E27FC236}">
                    <a16:creationId xmlns:a16="http://schemas.microsoft.com/office/drawing/2014/main" id="{61FC85ED-27FA-4320-AF4E-49DD9EA736FD}"/>
                  </a:ext>
                </a:extLst>
              </p:cNvPr>
              <p:cNvSpPr/>
              <p:nvPr/>
            </p:nvSpPr>
            <p:spPr>
              <a:xfrm rot="956749" flipH="1">
                <a:off x="5087297" y="4943379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78" name="Star: 4 Points 1577">
                <a:extLst>
                  <a:ext uri="{FF2B5EF4-FFF2-40B4-BE49-F238E27FC236}">
                    <a16:creationId xmlns:a16="http://schemas.microsoft.com/office/drawing/2014/main" id="{FCC6A85B-F161-484A-93C9-67004C82FD00}"/>
                  </a:ext>
                </a:extLst>
              </p:cNvPr>
              <p:cNvSpPr/>
              <p:nvPr/>
            </p:nvSpPr>
            <p:spPr>
              <a:xfrm rot="2714475" flipH="1">
                <a:off x="5239697" y="5095779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79" name="Star: 4 Points 1578">
                <a:extLst>
                  <a:ext uri="{FF2B5EF4-FFF2-40B4-BE49-F238E27FC236}">
                    <a16:creationId xmlns:a16="http://schemas.microsoft.com/office/drawing/2014/main" id="{0339351D-3E85-4357-B29D-E42010B58D56}"/>
                  </a:ext>
                </a:extLst>
              </p:cNvPr>
              <p:cNvSpPr/>
              <p:nvPr/>
            </p:nvSpPr>
            <p:spPr>
              <a:xfrm rot="2423366" flipH="1">
                <a:off x="4632082" y="5171969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80" name="Star: 4 Points 1579">
                <a:extLst>
                  <a:ext uri="{FF2B5EF4-FFF2-40B4-BE49-F238E27FC236}">
                    <a16:creationId xmlns:a16="http://schemas.microsoft.com/office/drawing/2014/main" id="{98353083-A9A1-4B11-BD86-CA2139C27C00}"/>
                  </a:ext>
                </a:extLst>
              </p:cNvPr>
              <p:cNvSpPr/>
              <p:nvPr/>
            </p:nvSpPr>
            <p:spPr>
              <a:xfrm rot="21228681" flipH="1">
                <a:off x="4984025" y="5556288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81" name="Star: 4 Points 1580">
                <a:extLst>
                  <a:ext uri="{FF2B5EF4-FFF2-40B4-BE49-F238E27FC236}">
                    <a16:creationId xmlns:a16="http://schemas.microsoft.com/office/drawing/2014/main" id="{5B6A15F2-A1A1-4DC7-9822-3E5963B4F9E3}"/>
                  </a:ext>
                </a:extLst>
              </p:cNvPr>
              <p:cNvSpPr/>
              <p:nvPr/>
            </p:nvSpPr>
            <p:spPr>
              <a:xfrm rot="956749" flipH="1">
                <a:off x="4606441" y="4655511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82" name="Star: 4 Points 1581">
                <a:extLst>
                  <a:ext uri="{FF2B5EF4-FFF2-40B4-BE49-F238E27FC236}">
                    <a16:creationId xmlns:a16="http://schemas.microsoft.com/office/drawing/2014/main" id="{833FCC0F-5BD2-4C74-B5CB-428558A18BBD}"/>
                  </a:ext>
                </a:extLst>
              </p:cNvPr>
              <p:cNvSpPr/>
              <p:nvPr/>
            </p:nvSpPr>
            <p:spPr>
              <a:xfrm rot="956749" flipH="1">
                <a:off x="5392097" y="5248179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83" name="Star: 4 Points 1582">
                <a:extLst>
                  <a:ext uri="{FF2B5EF4-FFF2-40B4-BE49-F238E27FC236}">
                    <a16:creationId xmlns:a16="http://schemas.microsoft.com/office/drawing/2014/main" id="{C01834C0-4530-4DF0-89FE-0E33BA7D1623}"/>
                  </a:ext>
                </a:extLst>
              </p:cNvPr>
              <p:cNvSpPr/>
              <p:nvPr/>
            </p:nvSpPr>
            <p:spPr>
              <a:xfrm rot="2273814" flipH="1">
                <a:off x="5234366" y="5248178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84" name="Star: 4 Points 1583">
                <a:extLst>
                  <a:ext uri="{FF2B5EF4-FFF2-40B4-BE49-F238E27FC236}">
                    <a16:creationId xmlns:a16="http://schemas.microsoft.com/office/drawing/2014/main" id="{2CEE68EF-1E61-42FD-9A00-08003E4AFC20}"/>
                  </a:ext>
                </a:extLst>
              </p:cNvPr>
              <p:cNvSpPr/>
              <p:nvPr/>
            </p:nvSpPr>
            <p:spPr>
              <a:xfrm rot="4364163" flipH="1">
                <a:off x="4608717" y="5631040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85" name="Star: 4 Points 1584">
                <a:extLst>
                  <a:ext uri="{FF2B5EF4-FFF2-40B4-BE49-F238E27FC236}">
                    <a16:creationId xmlns:a16="http://schemas.microsoft.com/office/drawing/2014/main" id="{68E157DC-FD0B-4CF6-BD2D-31BDAD8063A4}"/>
                  </a:ext>
                </a:extLst>
              </p:cNvPr>
              <p:cNvSpPr/>
              <p:nvPr/>
            </p:nvSpPr>
            <p:spPr>
              <a:xfrm rot="956749" flipH="1">
                <a:off x="4660513" y="5032469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86" name="Star: 4 Points 1585">
                <a:extLst>
                  <a:ext uri="{FF2B5EF4-FFF2-40B4-BE49-F238E27FC236}">
                    <a16:creationId xmlns:a16="http://schemas.microsoft.com/office/drawing/2014/main" id="{67926C14-BD5B-4761-82A7-2073C9987B15}"/>
                  </a:ext>
                </a:extLst>
              </p:cNvPr>
              <p:cNvSpPr/>
              <p:nvPr/>
            </p:nvSpPr>
            <p:spPr>
              <a:xfrm rot="2960242" flipH="1">
                <a:off x="4756433" y="5124874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87" name="Star: 4 Points 1586">
                <a:extLst>
                  <a:ext uri="{FF2B5EF4-FFF2-40B4-BE49-F238E27FC236}">
                    <a16:creationId xmlns:a16="http://schemas.microsoft.com/office/drawing/2014/main" id="{86FE9CED-657A-4F6A-8D1C-B57905E1A6F2}"/>
                  </a:ext>
                </a:extLst>
              </p:cNvPr>
              <p:cNvSpPr/>
              <p:nvPr/>
            </p:nvSpPr>
            <p:spPr>
              <a:xfrm rot="21342073" flipH="1">
                <a:off x="5054060" y="4724640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88" name="Star: 4 Points 1587">
                <a:extLst>
                  <a:ext uri="{FF2B5EF4-FFF2-40B4-BE49-F238E27FC236}">
                    <a16:creationId xmlns:a16="http://schemas.microsoft.com/office/drawing/2014/main" id="{247BEDC7-2AA3-48C9-9D60-61E590563604}"/>
                  </a:ext>
                </a:extLst>
              </p:cNvPr>
              <p:cNvSpPr/>
              <p:nvPr/>
            </p:nvSpPr>
            <p:spPr>
              <a:xfrm rot="1951802" flipH="1">
                <a:off x="5102159" y="5248178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89" name="Star: 4 Points 1588">
                <a:extLst>
                  <a:ext uri="{FF2B5EF4-FFF2-40B4-BE49-F238E27FC236}">
                    <a16:creationId xmlns:a16="http://schemas.microsoft.com/office/drawing/2014/main" id="{9393B019-26EC-46C4-8833-3A2E6D79D017}"/>
                  </a:ext>
                </a:extLst>
              </p:cNvPr>
              <p:cNvSpPr/>
              <p:nvPr/>
            </p:nvSpPr>
            <p:spPr>
              <a:xfrm rot="956749" flipH="1">
                <a:off x="5232058" y="4956485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590" name="Star: 5 Points 1589">
                <a:extLst>
                  <a:ext uri="{FF2B5EF4-FFF2-40B4-BE49-F238E27FC236}">
                    <a16:creationId xmlns:a16="http://schemas.microsoft.com/office/drawing/2014/main" id="{09F92EEB-3C2B-4DE8-9D9E-AE5476D98D48}"/>
                  </a:ext>
                </a:extLst>
              </p:cNvPr>
              <p:cNvSpPr/>
              <p:nvPr/>
            </p:nvSpPr>
            <p:spPr>
              <a:xfrm rot="17063836">
                <a:off x="6270001" y="342345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91" name="Star: 5 Points 1590">
                <a:extLst>
                  <a:ext uri="{FF2B5EF4-FFF2-40B4-BE49-F238E27FC236}">
                    <a16:creationId xmlns:a16="http://schemas.microsoft.com/office/drawing/2014/main" id="{E6B5C55E-3B06-44E2-86A9-FFBC87114605}"/>
                  </a:ext>
                </a:extLst>
              </p:cNvPr>
              <p:cNvSpPr/>
              <p:nvPr/>
            </p:nvSpPr>
            <p:spPr>
              <a:xfrm rot="10800000">
                <a:off x="6094030" y="333698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92" name="Star: 5 Points 1591">
                <a:extLst>
                  <a:ext uri="{FF2B5EF4-FFF2-40B4-BE49-F238E27FC236}">
                    <a16:creationId xmlns:a16="http://schemas.microsoft.com/office/drawing/2014/main" id="{5B45D985-973F-4850-9E05-E4E9B579D6B6}"/>
                  </a:ext>
                </a:extLst>
              </p:cNvPr>
              <p:cNvSpPr/>
              <p:nvPr/>
            </p:nvSpPr>
            <p:spPr>
              <a:xfrm rot="507967">
                <a:off x="5865911" y="338218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93" name="Star: 5 Points 1592">
                <a:extLst>
                  <a:ext uri="{FF2B5EF4-FFF2-40B4-BE49-F238E27FC236}">
                    <a16:creationId xmlns:a16="http://schemas.microsoft.com/office/drawing/2014/main" id="{C0C4A92F-6FDF-4AC6-BC4F-C951F0A3FA2C}"/>
                  </a:ext>
                </a:extLst>
              </p:cNvPr>
              <p:cNvSpPr/>
              <p:nvPr/>
            </p:nvSpPr>
            <p:spPr>
              <a:xfrm rot="16200000">
                <a:off x="6109270" y="307497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94" name="Star: 5 Points 1593">
                <a:extLst>
                  <a:ext uri="{FF2B5EF4-FFF2-40B4-BE49-F238E27FC236}">
                    <a16:creationId xmlns:a16="http://schemas.microsoft.com/office/drawing/2014/main" id="{A5DF9215-B7B2-4069-8E2F-A33FF1DD69E2}"/>
                  </a:ext>
                </a:extLst>
              </p:cNvPr>
              <p:cNvSpPr/>
              <p:nvPr/>
            </p:nvSpPr>
            <p:spPr>
              <a:xfrm rot="12668564">
                <a:off x="5829218" y="323777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95" name="Star: 5 Points 1594">
                <a:extLst>
                  <a:ext uri="{FF2B5EF4-FFF2-40B4-BE49-F238E27FC236}">
                    <a16:creationId xmlns:a16="http://schemas.microsoft.com/office/drawing/2014/main" id="{7BD3EFCF-F0FB-43C8-94AE-CB980959FED7}"/>
                  </a:ext>
                </a:extLst>
              </p:cNvPr>
              <p:cNvSpPr/>
              <p:nvPr/>
            </p:nvSpPr>
            <p:spPr>
              <a:xfrm rot="13173982">
                <a:off x="6135536" y="348541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96" name="Star: 5 Points 1595">
                <a:extLst>
                  <a:ext uri="{FF2B5EF4-FFF2-40B4-BE49-F238E27FC236}">
                    <a16:creationId xmlns:a16="http://schemas.microsoft.com/office/drawing/2014/main" id="{8168CA3B-3F7F-488F-8731-E9698810563C}"/>
                  </a:ext>
                </a:extLst>
              </p:cNvPr>
              <p:cNvSpPr/>
              <p:nvPr/>
            </p:nvSpPr>
            <p:spPr>
              <a:xfrm rot="14850624">
                <a:off x="6235789" y="315324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97" name="Star: 5 Points 1596">
                <a:extLst>
                  <a:ext uri="{FF2B5EF4-FFF2-40B4-BE49-F238E27FC236}">
                    <a16:creationId xmlns:a16="http://schemas.microsoft.com/office/drawing/2014/main" id="{0C220F33-117B-4EF1-8E98-349FF3B8605B}"/>
                  </a:ext>
                </a:extLst>
              </p:cNvPr>
              <p:cNvSpPr/>
              <p:nvPr/>
            </p:nvSpPr>
            <p:spPr>
              <a:xfrm rot="20619201">
                <a:off x="5796141" y="350895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98" name="Star: 5 Points 1597">
                <a:extLst>
                  <a:ext uri="{FF2B5EF4-FFF2-40B4-BE49-F238E27FC236}">
                    <a16:creationId xmlns:a16="http://schemas.microsoft.com/office/drawing/2014/main" id="{554A346B-69D1-4482-88DD-62B1D22D4415}"/>
                  </a:ext>
                </a:extLst>
              </p:cNvPr>
              <p:cNvSpPr/>
              <p:nvPr/>
            </p:nvSpPr>
            <p:spPr>
              <a:xfrm rot="18038737">
                <a:off x="5726405" y="298377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599" name="Star: 5 Points 1598">
                <a:extLst>
                  <a:ext uri="{FF2B5EF4-FFF2-40B4-BE49-F238E27FC236}">
                    <a16:creationId xmlns:a16="http://schemas.microsoft.com/office/drawing/2014/main" id="{5DAB0A67-13AB-4120-92C2-8B476F03FF87}"/>
                  </a:ext>
                </a:extLst>
              </p:cNvPr>
              <p:cNvSpPr/>
              <p:nvPr/>
            </p:nvSpPr>
            <p:spPr>
              <a:xfrm rot="18038737">
                <a:off x="6261069" y="358088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00" name="Star: 5 Points 1599">
                <a:extLst>
                  <a:ext uri="{FF2B5EF4-FFF2-40B4-BE49-F238E27FC236}">
                    <a16:creationId xmlns:a16="http://schemas.microsoft.com/office/drawing/2014/main" id="{348F3181-6B90-46ED-89C1-5D4848F3C8B5}"/>
                  </a:ext>
                </a:extLst>
              </p:cNvPr>
              <p:cNvSpPr/>
              <p:nvPr/>
            </p:nvSpPr>
            <p:spPr>
              <a:xfrm rot="17240601">
                <a:off x="6192241" y="335319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01" name="Star: 5 Points 1600">
                <a:extLst>
                  <a:ext uri="{FF2B5EF4-FFF2-40B4-BE49-F238E27FC236}">
                    <a16:creationId xmlns:a16="http://schemas.microsoft.com/office/drawing/2014/main" id="{0745A4A2-8203-40F3-A04A-D00E4516B58A}"/>
                  </a:ext>
                </a:extLst>
              </p:cNvPr>
              <p:cNvSpPr/>
              <p:nvPr/>
            </p:nvSpPr>
            <p:spPr>
              <a:xfrm rot="14539678">
                <a:off x="6170583" y="320307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02" name="Star: 5 Points 1601">
                <a:extLst>
                  <a:ext uri="{FF2B5EF4-FFF2-40B4-BE49-F238E27FC236}">
                    <a16:creationId xmlns:a16="http://schemas.microsoft.com/office/drawing/2014/main" id="{3E17F1BB-91C3-45AE-B019-40E61C5A508D}"/>
                  </a:ext>
                </a:extLst>
              </p:cNvPr>
              <p:cNvSpPr/>
              <p:nvPr/>
            </p:nvSpPr>
            <p:spPr>
              <a:xfrm rot="18038737">
                <a:off x="5900945" y="352693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03" name="Star: 5 Points 1602">
                <a:extLst>
                  <a:ext uri="{FF2B5EF4-FFF2-40B4-BE49-F238E27FC236}">
                    <a16:creationId xmlns:a16="http://schemas.microsoft.com/office/drawing/2014/main" id="{D1898809-7AF6-44E2-8908-7439EFD2A819}"/>
                  </a:ext>
                </a:extLst>
              </p:cNvPr>
              <p:cNvSpPr/>
              <p:nvPr/>
            </p:nvSpPr>
            <p:spPr>
              <a:xfrm rot="16832519">
                <a:off x="5698548" y="342191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04" name="Star: 5 Points 1603">
                <a:extLst>
                  <a:ext uri="{FF2B5EF4-FFF2-40B4-BE49-F238E27FC236}">
                    <a16:creationId xmlns:a16="http://schemas.microsoft.com/office/drawing/2014/main" id="{91076C64-185D-4E44-A16E-27ED06F23275}"/>
                  </a:ext>
                </a:extLst>
              </p:cNvPr>
              <p:cNvSpPr/>
              <p:nvPr/>
            </p:nvSpPr>
            <p:spPr>
              <a:xfrm rot="18038737">
                <a:off x="5776950" y="311219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05" name="Star: 5 Points 1604">
                <a:extLst>
                  <a:ext uri="{FF2B5EF4-FFF2-40B4-BE49-F238E27FC236}">
                    <a16:creationId xmlns:a16="http://schemas.microsoft.com/office/drawing/2014/main" id="{E01B29B4-4F2F-47E7-ABDE-F79E07E75E6F}"/>
                  </a:ext>
                </a:extLst>
              </p:cNvPr>
              <p:cNvSpPr/>
              <p:nvPr/>
            </p:nvSpPr>
            <p:spPr>
              <a:xfrm rot="18038737">
                <a:off x="5996866" y="299361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06" name="Star: 5 Points 1605">
                <a:extLst>
                  <a:ext uri="{FF2B5EF4-FFF2-40B4-BE49-F238E27FC236}">
                    <a16:creationId xmlns:a16="http://schemas.microsoft.com/office/drawing/2014/main" id="{F1FD7027-796B-4152-ABE4-B5727299B1C3}"/>
                  </a:ext>
                </a:extLst>
              </p:cNvPr>
              <p:cNvSpPr/>
              <p:nvPr/>
            </p:nvSpPr>
            <p:spPr>
              <a:xfrm rot="16200000">
                <a:off x="5705956" y="677645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07" name="Star: 5 Points 1606">
                <a:extLst>
                  <a:ext uri="{FF2B5EF4-FFF2-40B4-BE49-F238E27FC236}">
                    <a16:creationId xmlns:a16="http://schemas.microsoft.com/office/drawing/2014/main" id="{08D9741B-8485-4CD8-AE2B-7F3FAE64DE49}"/>
                  </a:ext>
                </a:extLst>
              </p:cNvPr>
              <p:cNvSpPr/>
              <p:nvPr/>
            </p:nvSpPr>
            <p:spPr>
              <a:xfrm rot="583753">
                <a:off x="5785673" y="982445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08" name="Star: 5 Points 1607">
                <a:extLst>
                  <a:ext uri="{FF2B5EF4-FFF2-40B4-BE49-F238E27FC236}">
                    <a16:creationId xmlns:a16="http://schemas.microsoft.com/office/drawing/2014/main" id="{437399D7-0099-4E58-9DAA-07BBCAB84A4E}"/>
                  </a:ext>
                </a:extLst>
              </p:cNvPr>
              <p:cNvSpPr/>
              <p:nvPr/>
            </p:nvSpPr>
            <p:spPr>
              <a:xfrm rot="17063836">
                <a:off x="6129585" y="107013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09" name="Star: 5 Points 1608">
                <a:extLst>
                  <a:ext uri="{FF2B5EF4-FFF2-40B4-BE49-F238E27FC236}">
                    <a16:creationId xmlns:a16="http://schemas.microsoft.com/office/drawing/2014/main" id="{DB76FC57-664C-4DC4-8E13-11E390505EF1}"/>
                  </a:ext>
                </a:extLst>
              </p:cNvPr>
              <p:cNvSpPr/>
              <p:nvPr/>
            </p:nvSpPr>
            <p:spPr>
              <a:xfrm rot="10800000">
                <a:off x="5953614" y="98365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10" name="Star: 5 Points 1609">
                <a:extLst>
                  <a:ext uri="{FF2B5EF4-FFF2-40B4-BE49-F238E27FC236}">
                    <a16:creationId xmlns:a16="http://schemas.microsoft.com/office/drawing/2014/main" id="{A4E12755-AF62-44D7-BD83-4C562583DDEE}"/>
                  </a:ext>
                </a:extLst>
              </p:cNvPr>
              <p:cNvSpPr/>
              <p:nvPr/>
            </p:nvSpPr>
            <p:spPr>
              <a:xfrm rot="507967">
                <a:off x="5725495" y="102886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11" name="Star: 5 Points 1610">
                <a:extLst>
                  <a:ext uri="{FF2B5EF4-FFF2-40B4-BE49-F238E27FC236}">
                    <a16:creationId xmlns:a16="http://schemas.microsoft.com/office/drawing/2014/main" id="{3017B62C-289E-4674-A126-718AB6C8B3CD}"/>
                  </a:ext>
                </a:extLst>
              </p:cNvPr>
              <p:cNvSpPr/>
              <p:nvPr/>
            </p:nvSpPr>
            <p:spPr>
              <a:xfrm rot="16200000">
                <a:off x="5968854" y="72165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12" name="Star: 5 Points 1611">
                <a:extLst>
                  <a:ext uri="{FF2B5EF4-FFF2-40B4-BE49-F238E27FC236}">
                    <a16:creationId xmlns:a16="http://schemas.microsoft.com/office/drawing/2014/main" id="{073802D1-737D-4150-9A71-835FBA91D9D5}"/>
                  </a:ext>
                </a:extLst>
              </p:cNvPr>
              <p:cNvSpPr/>
              <p:nvPr/>
            </p:nvSpPr>
            <p:spPr>
              <a:xfrm rot="13173982">
                <a:off x="5995120" y="113209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13" name="Star: 5 Points 1612">
                <a:extLst>
                  <a:ext uri="{FF2B5EF4-FFF2-40B4-BE49-F238E27FC236}">
                    <a16:creationId xmlns:a16="http://schemas.microsoft.com/office/drawing/2014/main" id="{BDECB703-A58F-4FA9-A428-CD68A414E598}"/>
                  </a:ext>
                </a:extLst>
              </p:cNvPr>
              <p:cNvSpPr/>
              <p:nvPr/>
            </p:nvSpPr>
            <p:spPr>
              <a:xfrm rot="20619201">
                <a:off x="5655725" y="115563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14" name="Star: 5 Points 1613">
                <a:extLst>
                  <a:ext uri="{FF2B5EF4-FFF2-40B4-BE49-F238E27FC236}">
                    <a16:creationId xmlns:a16="http://schemas.microsoft.com/office/drawing/2014/main" id="{2B3AC9DE-E472-42F1-B346-90956CC07B4C}"/>
                  </a:ext>
                </a:extLst>
              </p:cNvPr>
              <p:cNvSpPr/>
              <p:nvPr/>
            </p:nvSpPr>
            <p:spPr>
              <a:xfrm rot="14457571">
                <a:off x="5565594" y="925754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15" name="Star: 5 Points 1614">
                <a:extLst>
                  <a:ext uri="{FF2B5EF4-FFF2-40B4-BE49-F238E27FC236}">
                    <a16:creationId xmlns:a16="http://schemas.microsoft.com/office/drawing/2014/main" id="{AEF55DA3-5FFF-4E60-BA8F-5AA99D64B5BA}"/>
                  </a:ext>
                </a:extLst>
              </p:cNvPr>
              <p:cNvSpPr/>
              <p:nvPr/>
            </p:nvSpPr>
            <p:spPr>
              <a:xfrm rot="18038737">
                <a:off x="5585989" y="63045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16" name="Star: 5 Points 1615">
                <a:extLst>
                  <a:ext uri="{FF2B5EF4-FFF2-40B4-BE49-F238E27FC236}">
                    <a16:creationId xmlns:a16="http://schemas.microsoft.com/office/drawing/2014/main" id="{B8209D9E-1726-4BE3-92AF-1EE6043E2482}"/>
                  </a:ext>
                </a:extLst>
              </p:cNvPr>
              <p:cNvSpPr/>
              <p:nvPr/>
            </p:nvSpPr>
            <p:spPr>
              <a:xfrm rot="18038737">
                <a:off x="6120653" y="122756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17" name="Star: 5 Points 1616">
                <a:extLst>
                  <a:ext uri="{FF2B5EF4-FFF2-40B4-BE49-F238E27FC236}">
                    <a16:creationId xmlns:a16="http://schemas.microsoft.com/office/drawing/2014/main" id="{EC3453CB-9A09-4E24-ADE0-B0A0DAD6A0C3}"/>
                  </a:ext>
                </a:extLst>
              </p:cNvPr>
              <p:cNvSpPr/>
              <p:nvPr/>
            </p:nvSpPr>
            <p:spPr>
              <a:xfrm rot="17240601">
                <a:off x="6051825" y="99986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18" name="Star: 5 Points 1617">
                <a:extLst>
                  <a:ext uri="{FF2B5EF4-FFF2-40B4-BE49-F238E27FC236}">
                    <a16:creationId xmlns:a16="http://schemas.microsoft.com/office/drawing/2014/main" id="{E63232C9-7C57-45F8-947F-A7EF2CC5DC93}"/>
                  </a:ext>
                </a:extLst>
              </p:cNvPr>
              <p:cNvSpPr/>
              <p:nvPr/>
            </p:nvSpPr>
            <p:spPr>
              <a:xfrm rot="14539678">
                <a:off x="6030167" y="84974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19" name="Star: 5 Points 1618">
                <a:extLst>
                  <a:ext uri="{FF2B5EF4-FFF2-40B4-BE49-F238E27FC236}">
                    <a16:creationId xmlns:a16="http://schemas.microsoft.com/office/drawing/2014/main" id="{F9C1CF64-4455-40BB-8963-E01C2EC61464}"/>
                  </a:ext>
                </a:extLst>
              </p:cNvPr>
              <p:cNvSpPr/>
              <p:nvPr/>
            </p:nvSpPr>
            <p:spPr>
              <a:xfrm rot="18868091">
                <a:off x="5765450" y="89793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20" name="Star: 5 Points 1619">
                <a:extLst>
                  <a:ext uri="{FF2B5EF4-FFF2-40B4-BE49-F238E27FC236}">
                    <a16:creationId xmlns:a16="http://schemas.microsoft.com/office/drawing/2014/main" id="{19865C0B-01CC-422E-9BB4-D419E35F872D}"/>
                  </a:ext>
                </a:extLst>
              </p:cNvPr>
              <p:cNvSpPr/>
              <p:nvPr/>
            </p:nvSpPr>
            <p:spPr>
              <a:xfrm rot="18038737">
                <a:off x="5760529" y="117361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21" name="Star: 5 Points 1620">
                <a:extLst>
                  <a:ext uri="{FF2B5EF4-FFF2-40B4-BE49-F238E27FC236}">
                    <a16:creationId xmlns:a16="http://schemas.microsoft.com/office/drawing/2014/main" id="{6F25354A-35C7-4BB1-855C-FDCF4FCDA67B}"/>
                  </a:ext>
                </a:extLst>
              </p:cNvPr>
              <p:cNvSpPr/>
              <p:nvPr/>
            </p:nvSpPr>
            <p:spPr>
              <a:xfrm rot="18038737">
                <a:off x="5856450" y="64028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22" name="Star: 5 Points 1621">
                <a:extLst>
                  <a:ext uri="{FF2B5EF4-FFF2-40B4-BE49-F238E27FC236}">
                    <a16:creationId xmlns:a16="http://schemas.microsoft.com/office/drawing/2014/main" id="{20319330-E8CA-4310-B733-49EDB4E451C5}"/>
                  </a:ext>
                </a:extLst>
              </p:cNvPr>
              <p:cNvSpPr/>
              <p:nvPr/>
            </p:nvSpPr>
            <p:spPr>
              <a:xfrm rot="13653097">
                <a:off x="5523933" y="3503275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23" name="Star: 5 Points 1622">
                <a:extLst>
                  <a:ext uri="{FF2B5EF4-FFF2-40B4-BE49-F238E27FC236}">
                    <a16:creationId xmlns:a16="http://schemas.microsoft.com/office/drawing/2014/main" id="{F459472D-FAC1-4822-92B9-F290A95DF635}"/>
                  </a:ext>
                </a:extLst>
              </p:cNvPr>
              <p:cNvSpPr/>
              <p:nvPr/>
            </p:nvSpPr>
            <p:spPr>
              <a:xfrm rot="15491834">
                <a:off x="4599425" y="3564228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24" name="Star: 5 Points 1623">
                <a:extLst>
                  <a:ext uri="{FF2B5EF4-FFF2-40B4-BE49-F238E27FC236}">
                    <a16:creationId xmlns:a16="http://schemas.microsoft.com/office/drawing/2014/main" id="{85F8E80E-F60F-40C5-BED4-CC9FC9CD00FF}"/>
                  </a:ext>
                </a:extLst>
              </p:cNvPr>
              <p:cNvSpPr/>
              <p:nvPr/>
            </p:nvSpPr>
            <p:spPr>
              <a:xfrm rot="19636850">
                <a:off x="6038282" y="3996262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25" name="Star: 5 Points 1624">
                <a:extLst>
                  <a:ext uri="{FF2B5EF4-FFF2-40B4-BE49-F238E27FC236}">
                    <a16:creationId xmlns:a16="http://schemas.microsoft.com/office/drawing/2014/main" id="{5F84E0DF-F331-4814-AF48-C8E7634FC12E}"/>
                  </a:ext>
                </a:extLst>
              </p:cNvPr>
              <p:cNvSpPr/>
              <p:nvPr/>
            </p:nvSpPr>
            <p:spPr>
              <a:xfrm rot="14516933">
                <a:off x="5947562" y="389576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26" name="Star: 5 Points 1625">
                <a:extLst>
                  <a:ext uri="{FF2B5EF4-FFF2-40B4-BE49-F238E27FC236}">
                    <a16:creationId xmlns:a16="http://schemas.microsoft.com/office/drawing/2014/main" id="{275149A9-8FDE-4CC9-A870-139CE217F606}"/>
                  </a:ext>
                </a:extLst>
              </p:cNvPr>
              <p:cNvSpPr/>
              <p:nvPr/>
            </p:nvSpPr>
            <p:spPr>
              <a:xfrm rot="19561064">
                <a:off x="5689147" y="359169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27" name="Star: 5 Points 1626">
                <a:extLst>
                  <a:ext uri="{FF2B5EF4-FFF2-40B4-BE49-F238E27FC236}">
                    <a16:creationId xmlns:a16="http://schemas.microsoft.com/office/drawing/2014/main" id="{6D259DCD-E039-4794-98AC-2EAFA7F38326}"/>
                  </a:ext>
                </a:extLst>
              </p:cNvPr>
              <p:cNvSpPr/>
              <p:nvPr/>
            </p:nvSpPr>
            <p:spPr>
              <a:xfrm rot="13653097">
                <a:off x="5546048" y="2987134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28" name="Star: 5 Points 1627">
                <a:extLst>
                  <a:ext uri="{FF2B5EF4-FFF2-40B4-BE49-F238E27FC236}">
                    <a16:creationId xmlns:a16="http://schemas.microsoft.com/office/drawing/2014/main" id="{249B8E18-F9D5-4E7D-981F-A67E571A984B}"/>
                  </a:ext>
                </a:extLst>
              </p:cNvPr>
              <p:cNvSpPr/>
              <p:nvPr/>
            </p:nvSpPr>
            <p:spPr>
              <a:xfrm rot="15069990">
                <a:off x="5681749" y="3895272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29" name="Star: 5 Points 1628">
                <a:extLst>
                  <a:ext uri="{FF2B5EF4-FFF2-40B4-BE49-F238E27FC236}">
                    <a16:creationId xmlns:a16="http://schemas.microsoft.com/office/drawing/2014/main" id="{57D7C093-4C0B-4583-A921-5BB793A9A182}"/>
                  </a:ext>
                </a:extLst>
              </p:cNvPr>
              <p:cNvSpPr/>
              <p:nvPr/>
            </p:nvSpPr>
            <p:spPr>
              <a:xfrm rot="7792940">
                <a:off x="6184825" y="3738226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30" name="Star: 5 Points 1629">
                <a:extLst>
                  <a:ext uri="{FF2B5EF4-FFF2-40B4-BE49-F238E27FC236}">
                    <a16:creationId xmlns:a16="http://schemas.microsoft.com/office/drawing/2014/main" id="{460662B8-B6CF-4F5A-9BD2-6082EA061448}"/>
                  </a:ext>
                </a:extLst>
              </p:cNvPr>
              <p:cNvSpPr/>
              <p:nvPr/>
            </p:nvSpPr>
            <p:spPr>
              <a:xfrm rot="18072298">
                <a:off x="5473702" y="398126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31" name="Star: 5 Points 1630">
                <a:extLst>
                  <a:ext uri="{FF2B5EF4-FFF2-40B4-BE49-F238E27FC236}">
                    <a16:creationId xmlns:a16="http://schemas.microsoft.com/office/drawing/2014/main" id="{2C5267B7-26C1-42F4-9D07-C93A6D149501}"/>
                  </a:ext>
                </a:extLst>
              </p:cNvPr>
              <p:cNvSpPr/>
              <p:nvPr/>
            </p:nvSpPr>
            <p:spPr>
              <a:xfrm rot="15491834">
                <a:off x="5403966" y="345608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32" name="Star: 5 Points 1631">
                <a:extLst>
                  <a:ext uri="{FF2B5EF4-FFF2-40B4-BE49-F238E27FC236}">
                    <a16:creationId xmlns:a16="http://schemas.microsoft.com/office/drawing/2014/main" id="{55BD0931-EAB9-49EE-8AB0-3E60EE756882}"/>
                  </a:ext>
                </a:extLst>
              </p:cNvPr>
              <p:cNvSpPr/>
              <p:nvPr/>
            </p:nvSpPr>
            <p:spPr>
              <a:xfrm rot="15491834">
                <a:off x="5938630" y="405319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33" name="Star: 5 Points 1632">
                <a:extLst>
                  <a:ext uri="{FF2B5EF4-FFF2-40B4-BE49-F238E27FC236}">
                    <a16:creationId xmlns:a16="http://schemas.microsoft.com/office/drawing/2014/main" id="{AB49CE52-EE1A-404F-90C8-B2FC1E273189}"/>
                  </a:ext>
                </a:extLst>
              </p:cNvPr>
              <p:cNvSpPr/>
              <p:nvPr/>
            </p:nvSpPr>
            <p:spPr>
              <a:xfrm rot="14693698">
                <a:off x="5869802" y="382549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34" name="Star: 5 Points 1633">
                <a:extLst>
                  <a:ext uri="{FF2B5EF4-FFF2-40B4-BE49-F238E27FC236}">
                    <a16:creationId xmlns:a16="http://schemas.microsoft.com/office/drawing/2014/main" id="{6334FF35-8FFE-4EE3-88B3-2C299D26E354}"/>
                  </a:ext>
                </a:extLst>
              </p:cNvPr>
              <p:cNvSpPr/>
              <p:nvPr/>
            </p:nvSpPr>
            <p:spPr>
              <a:xfrm rot="11992775">
                <a:off x="5848144" y="367537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35" name="Star: 5 Points 1634">
                <a:extLst>
                  <a:ext uri="{FF2B5EF4-FFF2-40B4-BE49-F238E27FC236}">
                    <a16:creationId xmlns:a16="http://schemas.microsoft.com/office/drawing/2014/main" id="{D0A987CF-750A-4249-92A8-43E3D0E238E2}"/>
                  </a:ext>
                </a:extLst>
              </p:cNvPr>
              <p:cNvSpPr/>
              <p:nvPr/>
            </p:nvSpPr>
            <p:spPr>
              <a:xfrm rot="16321188">
                <a:off x="5583427" y="372356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36" name="Star: 5 Points 1635">
                <a:extLst>
                  <a:ext uri="{FF2B5EF4-FFF2-40B4-BE49-F238E27FC236}">
                    <a16:creationId xmlns:a16="http://schemas.microsoft.com/office/drawing/2014/main" id="{34296E64-C94B-47E5-9877-65FAC21B48C3}"/>
                  </a:ext>
                </a:extLst>
              </p:cNvPr>
              <p:cNvSpPr/>
              <p:nvPr/>
            </p:nvSpPr>
            <p:spPr>
              <a:xfrm rot="15491834">
                <a:off x="4614875" y="426435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37" name="Star: 5 Points 1636">
                <a:extLst>
                  <a:ext uri="{FF2B5EF4-FFF2-40B4-BE49-F238E27FC236}">
                    <a16:creationId xmlns:a16="http://schemas.microsoft.com/office/drawing/2014/main" id="{10CE208A-A047-4531-AD4E-A0DE2C2F6839}"/>
                  </a:ext>
                </a:extLst>
              </p:cNvPr>
              <p:cNvSpPr/>
              <p:nvPr/>
            </p:nvSpPr>
            <p:spPr>
              <a:xfrm rot="14285616">
                <a:off x="5376109" y="389422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38" name="Star: 5 Points 1637">
                <a:extLst>
                  <a:ext uri="{FF2B5EF4-FFF2-40B4-BE49-F238E27FC236}">
                    <a16:creationId xmlns:a16="http://schemas.microsoft.com/office/drawing/2014/main" id="{31DA48FE-D485-479D-A20D-245989D4EAD4}"/>
                  </a:ext>
                </a:extLst>
              </p:cNvPr>
              <p:cNvSpPr/>
              <p:nvPr/>
            </p:nvSpPr>
            <p:spPr>
              <a:xfrm rot="15491834">
                <a:off x="5454511" y="358450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39" name="Star: 5 Points 1638">
                <a:extLst>
                  <a:ext uri="{FF2B5EF4-FFF2-40B4-BE49-F238E27FC236}">
                    <a16:creationId xmlns:a16="http://schemas.microsoft.com/office/drawing/2014/main" id="{41E636B7-6F4C-4F08-B624-1EB742C037D9}"/>
                  </a:ext>
                </a:extLst>
              </p:cNvPr>
              <p:cNvSpPr/>
              <p:nvPr/>
            </p:nvSpPr>
            <p:spPr>
              <a:xfrm rot="15491834">
                <a:off x="4788670" y="344858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40" name="Star: 5 Points 1639">
                <a:extLst>
                  <a:ext uri="{FF2B5EF4-FFF2-40B4-BE49-F238E27FC236}">
                    <a16:creationId xmlns:a16="http://schemas.microsoft.com/office/drawing/2014/main" id="{9F4D736B-6422-4FBC-9E97-0D9E564642BF}"/>
                  </a:ext>
                </a:extLst>
              </p:cNvPr>
              <p:cNvSpPr/>
              <p:nvPr/>
            </p:nvSpPr>
            <p:spPr>
              <a:xfrm rot="16200000">
                <a:off x="5559803" y="5268707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41" name="Star: 5 Points 1640">
                <a:extLst>
                  <a:ext uri="{FF2B5EF4-FFF2-40B4-BE49-F238E27FC236}">
                    <a16:creationId xmlns:a16="http://schemas.microsoft.com/office/drawing/2014/main" id="{B5C83E52-9C95-4B22-970C-B496422F523B}"/>
                  </a:ext>
                </a:extLst>
              </p:cNvPr>
              <p:cNvSpPr/>
              <p:nvPr/>
            </p:nvSpPr>
            <p:spPr>
              <a:xfrm rot="583753">
                <a:off x="4917446" y="6314928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42" name="Star: 5 Points 1641">
                <a:extLst>
                  <a:ext uri="{FF2B5EF4-FFF2-40B4-BE49-F238E27FC236}">
                    <a16:creationId xmlns:a16="http://schemas.microsoft.com/office/drawing/2014/main" id="{49EF313E-CB7C-4548-9B4B-620284895C19}"/>
                  </a:ext>
                </a:extLst>
              </p:cNvPr>
              <p:cNvSpPr/>
              <p:nvPr/>
            </p:nvSpPr>
            <p:spPr>
              <a:xfrm rot="17063836">
                <a:off x="5885222" y="5707044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43" name="Star: 5 Points 1642">
                <a:extLst>
                  <a:ext uri="{FF2B5EF4-FFF2-40B4-BE49-F238E27FC236}">
                    <a16:creationId xmlns:a16="http://schemas.microsoft.com/office/drawing/2014/main" id="{5318A9E4-832E-40E5-9E91-666BD6470F77}"/>
                  </a:ext>
                </a:extLst>
              </p:cNvPr>
              <p:cNvSpPr/>
              <p:nvPr/>
            </p:nvSpPr>
            <p:spPr>
              <a:xfrm rot="10800000">
                <a:off x="5807461" y="557472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44" name="Star: 5 Points 1643">
                <a:extLst>
                  <a:ext uri="{FF2B5EF4-FFF2-40B4-BE49-F238E27FC236}">
                    <a16:creationId xmlns:a16="http://schemas.microsoft.com/office/drawing/2014/main" id="{E84086B7-263E-44AF-8878-5D42FBA3E0F5}"/>
                  </a:ext>
                </a:extLst>
              </p:cNvPr>
              <p:cNvSpPr/>
              <p:nvPr/>
            </p:nvSpPr>
            <p:spPr>
              <a:xfrm rot="16200000">
                <a:off x="5822701" y="531271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45" name="Star: 5 Points 1644">
                <a:extLst>
                  <a:ext uri="{FF2B5EF4-FFF2-40B4-BE49-F238E27FC236}">
                    <a16:creationId xmlns:a16="http://schemas.microsoft.com/office/drawing/2014/main" id="{C8DD5695-B78C-4CD8-8A0D-3331DDD539A0}"/>
                  </a:ext>
                </a:extLst>
              </p:cNvPr>
              <p:cNvSpPr/>
              <p:nvPr/>
            </p:nvSpPr>
            <p:spPr>
              <a:xfrm rot="12668564">
                <a:off x="5542649" y="547551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46" name="Star: 5 Points 1645">
                <a:extLst>
                  <a:ext uri="{FF2B5EF4-FFF2-40B4-BE49-F238E27FC236}">
                    <a16:creationId xmlns:a16="http://schemas.microsoft.com/office/drawing/2014/main" id="{220793F1-C288-42DD-899F-EB0419401C55}"/>
                  </a:ext>
                </a:extLst>
              </p:cNvPr>
              <p:cNvSpPr/>
              <p:nvPr/>
            </p:nvSpPr>
            <p:spPr>
              <a:xfrm rot="13173982">
                <a:off x="6291303" y="4802796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47" name="Star: 5 Points 1646">
                <a:extLst>
                  <a:ext uri="{FF2B5EF4-FFF2-40B4-BE49-F238E27FC236}">
                    <a16:creationId xmlns:a16="http://schemas.microsoft.com/office/drawing/2014/main" id="{F2D1ADDD-4931-4840-95CE-FFD2D776C2B9}"/>
                  </a:ext>
                </a:extLst>
              </p:cNvPr>
              <p:cNvSpPr/>
              <p:nvPr/>
            </p:nvSpPr>
            <p:spPr>
              <a:xfrm rot="14850624">
                <a:off x="5949220" y="539098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48" name="Star: 5 Points 1647">
                <a:extLst>
                  <a:ext uri="{FF2B5EF4-FFF2-40B4-BE49-F238E27FC236}">
                    <a16:creationId xmlns:a16="http://schemas.microsoft.com/office/drawing/2014/main" id="{D536CBC3-0B58-412E-8A07-1B670D0F3AE7}"/>
                  </a:ext>
                </a:extLst>
              </p:cNvPr>
              <p:cNvSpPr/>
              <p:nvPr/>
            </p:nvSpPr>
            <p:spPr>
              <a:xfrm rot="20619201">
                <a:off x="5509572" y="574669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49" name="Star: 5 Points 1648">
                <a:extLst>
                  <a:ext uri="{FF2B5EF4-FFF2-40B4-BE49-F238E27FC236}">
                    <a16:creationId xmlns:a16="http://schemas.microsoft.com/office/drawing/2014/main" id="{BC3D19F4-A19C-4E53-8F8C-312CFC01797D}"/>
                  </a:ext>
                </a:extLst>
              </p:cNvPr>
              <p:cNvSpPr/>
              <p:nvPr/>
            </p:nvSpPr>
            <p:spPr>
              <a:xfrm rot="18038737">
                <a:off x="5336306" y="537070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50" name="Star: 5 Points 1649">
                <a:extLst>
                  <a:ext uri="{FF2B5EF4-FFF2-40B4-BE49-F238E27FC236}">
                    <a16:creationId xmlns:a16="http://schemas.microsoft.com/office/drawing/2014/main" id="{444AE337-D7E2-431A-B9E5-C5309801EFF4}"/>
                  </a:ext>
                </a:extLst>
              </p:cNvPr>
              <p:cNvSpPr/>
              <p:nvPr/>
            </p:nvSpPr>
            <p:spPr>
              <a:xfrm rot="18038737">
                <a:off x="6076873" y="581563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51" name="Star: 5 Points 1650">
                <a:extLst>
                  <a:ext uri="{FF2B5EF4-FFF2-40B4-BE49-F238E27FC236}">
                    <a16:creationId xmlns:a16="http://schemas.microsoft.com/office/drawing/2014/main" id="{6DAC4856-AE1C-43CE-8A49-1DF907F71806}"/>
                  </a:ext>
                </a:extLst>
              </p:cNvPr>
              <p:cNvSpPr/>
              <p:nvPr/>
            </p:nvSpPr>
            <p:spPr>
              <a:xfrm rot="17240601">
                <a:off x="5905672" y="559093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52" name="Star: 5 Points 1651">
                <a:extLst>
                  <a:ext uri="{FF2B5EF4-FFF2-40B4-BE49-F238E27FC236}">
                    <a16:creationId xmlns:a16="http://schemas.microsoft.com/office/drawing/2014/main" id="{1FA0C6CD-A059-4C23-BE15-BDA0195BDA31}"/>
                  </a:ext>
                </a:extLst>
              </p:cNvPr>
              <p:cNvSpPr/>
              <p:nvPr/>
            </p:nvSpPr>
            <p:spPr>
              <a:xfrm rot="13415213">
                <a:off x="6293584" y="563348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53" name="Star: 5 Points 1652">
                <a:extLst>
                  <a:ext uri="{FF2B5EF4-FFF2-40B4-BE49-F238E27FC236}">
                    <a16:creationId xmlns:a16="http://schemas.microsoft.com/office/drawing/2014/main" id="{7AC8DE30-1271-4CFC-ABA5-04726CF6EA61}"/>
                  </a:ext>
                </a:extLst>
              </p:cNvPr>
              <p:cNvSpPr/>
              <p:nvPr/>
            </p:nvSpPr>
            <p:spPr>
              <a:xfrm rot="18868091">
                <a:off x="5619297" y="548899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54" name="Star: 5 Points 1653">
                <a:extLst>
                  <a:ext uri="{FF2B5EF4-FFF2-40B4-BE49-F238E27FC236}">
                    <a16:creationId xmlns:a16="http://schemas.microsoft.com/office/drawing/2014/main" id="{62667445-FF38-494D-8687-2B84D6362CB1}"/>
                  </a:ext>
                </a:extLst>
              </p:cNvPr>
              <p:cNvSpPr/>
              <p:nvPr/>
            </p:nvSpPr>
            <p:spPr>
              <a:xfrm rot="18038737">
                <a:off x="5614376" y="576467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55" name="Star: 5 Points 1654">
                <a:extLst>
                  <a:ext uri="{FF2B5EF4-FFF2-40B4-BE49-F238E27FC236}">
                    <a16:creationId xmlns:a16="http://schemas.microsoft.com/office/drawing/2014/main" id="{C22207B8-27F3-4EAA-B518-6D143F654B9E}"/>
                  </a:ext>
                </a:extLst>
              </p:cNvPr>
              <p:cNvSpPr/>
              <p:nvPr/>
            </p:nvSpPr>
            <p:spPr>
              <a:xfrm rot="16832519">
                <a:off x="5411979" y="565965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56" name="Star: 5 Points 1655">
                <a:extLst>
                  <a:ext uri="{FF2B5EF4-FFF2-40B4-BE49-F238E27FC236}">
                    <a16:creationId xmlns:a16="http://schemas.microsoft.com/office/drawing/2014/main" id="{B13247BA-7416-44AE-80F4-CEFEB57505A3}"/>
                  </a:ext>
                </a:extLst>
              </p:cNvPr>
              <p:cNvSpPr/>
              <p:nvPr/>
            </p:nvSpPr>
            <p:spPr>
              <a:xfrm rot="18038737">
                <a:off x="5809671" y="539567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57" name="Star: 5 Points 1656">
                <a:extLst>
                  <a:ext uri="{FF2B5EF4-FFF2-40B4-BE49-F238E27FC236}">
                    <a16:creationId xmlns:a16="http://schemas.microsoft.com/office/drawing/2014/main" id="{A8D238F9-A401-4B70-BCEC-EF9A85ACF6F2}"/>
                  </a:ext>
                </a:extLst>
              </p:cNvPr>
              <p:cNvSpPr/>
              <p:nvPr/>
            </p:nvSpPr>
            <p:spPr>
              <a:xfrm rot="18038737">
                <a:off x="5710297" y="523135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58" name="Star: 5 Points 1657">
                <a:extLst>
                  <a:ext uri="{FF2B5EF4-FFF2-40B4-BE49-F238E27FC236}">
                    <a16:creationId xmlns:a16="http://schemas.microsoft.com/office/drawing/2014/main" id="{21C74F13-12D3-4196-B7EC-26F0375C90EB}"/>
                  </a:ext>
                </a:extLst>
              </p:cNvPr>
              <p:cNvSpPr/>
              <p:nvPr/>
            </p:nvSpPr>
            <p:spPr>
              <a:xfrm rot="14328073">
                <a:off x="4576862" y="686757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59" name="Star: 5 Points 1658">
                <a:extLst>
                  <a:ext uri="{FF2B5EF4-FFF2-40B4-BE49-F238E27FC236}">
                    <a16:creationId xmlns:a16="http://schemas.microsoft.com/office/drawing/2014/main" id="{986CA576-3220-4481-A895-729012860C54}"/>
                  </a:ext>
                </a:extLst>
              </p:cNvPr>
              <p:cNvSpPr/>
              <p:nvPr/>
            </p:nvSpPr>
            <p:spPr>
              <a:xfrm rot="14820858">
                <a:off x="4738995" y="1881445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60" name="Star: 5 Points 1659">
                <a:extLst>
                  <a:ext uri="{FF2B5EF4-FFF2-40B4-BE49-F238E27FC236}">
                    <a16:creationId xmlns:a16="http://schemas.microsoft.com/office/drawing/2014/main" id="{FBD2C1C8-C790-4FC3-B2C6-C500284B59B9}"/>
                  </a:ext>
                </a:extLst>
              </p:cNvPr>
              <p:cNvSpPr/>
              <p:nvPr/>
            </p:nvSpPr>
            <p:spPr>
              <a:xfrm rot="583753">
                <a:off x="5081026" y="682710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61" name="Star: 5 Points 1660">
                <a:extLst>
                  <a:ext uri="{FF2B5EF4-FFF2-40B4-BE49-F238E27FC236}">
                    <a16:creationId xmlns:a16="http://schemas.microsoft.com/office/drawing/2014/main" id="{5C983951-B410-4A2A-8F49-6D321D738372}"/>
                  </a:ext>
                </a:extLst>
              </p:cNvPr>
              <p:cNvSpPr/>
              <p:nvPr/>
            </p:nvSpPr>
            <p:spPr>
              <a:xfrm rot="17063836">
                <a:off x="5315999" y="95116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62" name="Star: 5 Points 1661">
                <a:extLst>
                  <a:ext uri="{FF2B5EF4-FFF2-40B4-BE49-F238E27FC236}">
                    <a16:creationId xmlns:a16="http://schemas.microsoft.com/office/drawing/2014/main" id="{6C7283BA-6B00-4E7B-9001-3E631C97F742}"/>
                  </a:ext>
                </a:extLst>
              </p:cNvPr>
              <p:cNvSpPr/>
              <p:nvPr/>
            </p:nvSpPr>
            <p:spPr>
              <a:xfrm rot="10800000">
                <a:off x="5140028" y="86468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63" name="Star: 5 Points 1662">
                <a:extLst>
                  <a:ext uri="{FF2B5EF4-FFF2-40B4-BE49-F238E27FC236}">
                    <a16:creationId xmlns:a16="http://schemas.microsoft.com/office/drawing/2014/main" id="{073128C0-6EDA-4896-AE86-01722E3FF73F}"/>
                  </a:ext>
                </a:extLst>
              </p:cNvPr>
              <p:cNvSpPr/>
              <p:nvPr/>
            </p:nvSpPr>
            <p:spPr>
              <a:xfrm rot="507967">
                <a:off x="4911909" y="90989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64" name="Star: 5 Points 1663">
                <a:extLst>
                  <a:ext uri="{FF2B5EF4-FFF2-40B4-BE49-F238E27FC236}">
                    <a16:creationId xmlns:a16="http://schemas.microsoft.com/office/drawing/2014/main" id="{56FDCC1D-80AF-439C-BD3B-4ED51E596F00}"/>
                  </a:ext>
                </a:extLst>
              </p:cNvPr>
              <p:cNvSpPr/>
              <p:nvPr/>
            </p:nvSpPr>
            <p:spPr>
              <a:xfrm rot="16200000">
                <a:off x="5155268" y="60268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65" name="Star: 5 Points 1664">
                <a:extLst>
                  <a:ext uri="{FF2B5EF4-FFF2-40B4-BE49-F238E27FC236}">
                    <a16:creationId xmlns:a16="http://schemas.microsoft.com/office/drawing/2014/main" id="{5B8CEE6F-4C85-4FD1-9995-138029A25B6D}"/>
                  </a:ext>
                </a:extLst>
              </p:cNvPr>
              <p:cNvSpPr/>
              <p:nvPr/>
            </p:nvSpPr>
            <p:spPr>
              <a:xfrm rot="12668564">
                <a:off x="4875216" y="76547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66" name="Star: 5 Points 1665">
                <a:extLst>
                  <a:ext uri="{FF2B5EF4-FFF2-40B4-BE49-F238E27FC236}">
                    <a16:creationId xmlns:a16="http://schemas.microsoft.com/office/drawing/2014/main" id="{5896AADA-F745-4ED3-9DBD-AFA5CED28C91}"/>
                  </a:ext>
                </a:extLst>
              </p:cNvPr>
              <p:cNvSpPr/>
              <p:nvPr/>
            </p:nvSpPr>
            <p:spPr>
              <a:xfrm rot="13173982">
                <a:off x="5181534" y="101312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67" name="Star: 5 Points 1666">
                <a:extLst>
                  <a:ext uri="{FF2B5EF4-FFF2-40B4-BE49-F238E27FC236}">
                    <a16:creationId xmlns:a16="http://schemas.microsoft.com/office/drawing/2014/main" id="{EFE3AFD4-3C37-40B2-A0E3-1B7FB7496BB2}"/>
                  </a:ext>
                </a:extLst>
              </p:cNvPr>
              <p:cNvSpPr/>
              <p:nvPr/>
            </p:nvSpPr>
            <p:spPr>
              <a:xfrm rot="14850624">
                <a:off x="5281787" y="68095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68" name="Star: 5 Points 1667">
                <a:extLst>
                  <a:ext uri="{FF2B5EF4-FFF2-40B4-BE49-F238E27FC236}">
                    <a16:creationId xmlns:a16="http://schemas.microsoft.com/office/drawing/2014/main" id="{AB2F0CDE-5007-448F-8601-995151006753}"/>
                  </a:ext>
                </a:extLst>
              </p:cNvPr>
              <p:cNvSpPr/>
              <p:nvPr/>
            </p:nvSpPr>
            <p:spPr>
              <a:xfrm rot="20619201">
                <a:off x="4842139" y="103666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69" name="Star: 5 Points 1668">
                <a:extLst>
                  <a:ext uri="{FF2B5EF4-FFF2-40B4-BE49-F238E27FC236}">
                    <a16:creationId xmlns:a16="http://schemas.microsoft.com/office/drawing/2014/main" id="{2D00ADBD-4116-403E-8B1F-972F09FD2B35}"/>
                  </a:ext>
                </a:extLst>
              </p:cNvPr>
              <p:cNvSpPr/>
              <p:nvPr/>
            </p:nvSpPr>
            <p:spPr>
              <a:xfrm rot="14457571">
                <a:off x="4752008" y="806782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70" name="Star: 5 Points 1669">
                <a:extLst>
                  <a:ext uri="{FF2B5EF4-FFF2-40B4-BE49-F238E27FC236}">
                    <a16:creationId xmlns:a16="http://schemas.microsoft.com/office/drawing/2014/main" id="{40407DCF-06CC-4932-A3CE-7D2603387509}"/>
                  </a:ext>
                </a:extLst>
              </p:cNvPr>
              <p:cNvSpPr/>
              <p:nvPr/>
            </p:nvSpPr>
            <p:spPr>
              <a:xfrm rot="18038737">
                <a:off x="5307067" y="110858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71" name="Star: 5 Points 1670">
                <a:extLst>
                  <a:ext uri="{FF2B5EF4-FFF2-40B4-BE49-F238E27FC236}">
                    <a16:creationId xmlns:a16="http://schemas.microsoft.com/office/drawing/2014/main" id="{60E42BBA-CFA5-4E67-9306-FD7BD4A448C1}"/>
                  </a:ext>
                </a:extLst>
              </p:cNvPr>
              <p:cNvSpPr/>
              <p:nvPr/>
            </p:nvSpPr>
            <p:spPr>
              <a:xfrm rot="17240601">
                <a:off x="5238239" y="88089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72" name="Star: 5 Points 1671">
                <a:extLst>
                  <a:ext uri="{FF2B5EF4-FFF2-40B4-BE49-F238E27FC236}">
                    <a16:creationId xmlns:a16="http://schemas.microsoft.com/office/drawing/2014/main" id="{A8874739-516C-4875-8224-AF4EBC43F8D3}"/>
                  </a:ext>
                </a:extLst>
              </p:cNvPr>
              <p:cNvSpPr/>
              <p:nvPr/>
            </p:nvSpPr>
            <p:spPr>
              <a:xfrm rot="18868091">
                <a:off x="4951864" y="77896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73" name="Star: 5 Points 1672">
                <a:extLst>
                  <a:ext uri="{FF2B5EF4-FFF2-40B4-BE49-F238E27FC236}">
                    <a16:creationId xmlns:a16="http://schemas.microsoft.com/office/drawing/2014/main" id="{9B60CFCB-8B52-4F1D-BF53-33FC063AF2AE}"/>
                  </a:ext>
                </a:extLst>
              </p:cNvPr>
              <p:cNvSpPr/>
              <p:nvPr/>
            </p:nvSpPr>
            <p:spPr>
              <a:xfrm rot="18038737">
                <a:off x="4946943" y="105463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74" name="Star: 5 Points 1673">
                <a:extLst>
                  <a:ext uri="{FF2B5EF4-FFF2-40B4-BE49-F238E27FC236}">
                    <a16:creationId xmlns:a16="http://schemas.microsoft.com/office/drawing/2014/main" id="{34B00F1C-AACF-45B7-80FC-ED2A685935DF}"/>
                  </a:ext>
                </a:extLst>
              </p:cNvPr>
              <p:cNvSpPr/>
              <p:nvPr/>
            </p:nvSpPr>
            <p:spPr>
              <a:xfrm rot="16832519">
                <a:off x="4744546" y="94962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75" name="Star: 5 Points 1674">
                <a:extLst>
                  <a:ext uri="{FF2B5EF4-FFF2-40B4-BE49-F238E27FC236}">
                    <a16:creationId xmlns:a16="http://schemas.microsoft.com/office/drawing/2014/main" id="{4BDBAA80-799E-4606-803C-7A8ECF20677E}"/>
                  </a:ext>
                </a:extLst>
              </p:cNvPr>
              <p:cNvSpPr/>
              <p:nvPr/>
            </p:nvSpPr>
            <p:spPr>
              <a:xfrm rot="18038737">
                <a:off x="4822948" y="63990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76" name="Star: 5 Points 1675">
                <a:extLst>
                  <a:ext uri="{FF2B5EF4-FFF2-40B4-BE49-F238E27FC236}">
                    <a16:creationId xmlns:a16="http://schemas.microsoft.com/office/drawing/2014/main" id="{6CA9E065-8E2E-42D2-B874-EECF7C2F7DF6}"/>
                  </a:ext>
                </a:extLst>
              </p:cNvPr>
              <p:cNvSpPr/>
              <p:nvPr/>
            </p:nvSpPr>
            <p:spPr>
              <a:xfrm rot="18041318">
                <a:off x="4837728" y="121292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77" name="Star: 5 Points 1676">
                <a:extLst>
                  <a:ext uri="{FF2B5EF4-FFF2-40B4-BE49-F238E27FC236}">
                    <a16:creationId xmlns:a16="http://schemas.microsoft.com/office/drawing/2014/main" id="{0118E1DC-6BBD-4CD7-950B-8CD069603BF3}"/>
                  </a:ext>
                </a:extLst>
              </p:cNvPr>
              <p:cNvSpPr/>
              <p:nvPr/>
            </p:nvSpPr>
            <p:spPr>
              <a:xfrm rot="19880055">
                <a:off x="4990128" y="273692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78" name="Star: 5 Points 1677">
                <a:extLst>
                  <a:ext uri="{FF2B5EF4-FFF2-40B4-BE49-F238E27FC236}">
                    <a16:creationId xmlns:a16="http://schemas.microsoft.com/office/drawing/2014/main" id="{050E7A64-DB97-4B28-9E3F-05CCC4B6D694}"/>
                  </a:ext>
                </a:extLst>
              </p:cNvPr>
              <p:cNvSpPr/>
              <p:nvPr/>
            </p:nvSpPr>
            <p:spPr>
              <a:xfrm rot="8121739">
                <a:off x="6064322" y="2078811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79" name="Star: 5 Points 1678">
                <a:extLst>
                  <a:ext uri="{FF2B5EF4-FFF2-40B4-BE49-F238E27FC236}">
                    <a16:creationId xmlns:a16="http://schemas.microsoft.com/office/drawing/2014/main" id="{AFD1233B-CCFE-4200-B6F4-49DABD049575}"/>
                  </a:ext>
                </a:extLst>
              </p:cNvPr>
              <p:cNvSpPr/>
              <p:nvPr/>
            </p:nvSpPr>
            <p:spPr>
              <a:xfrm rot="18905154">
                <a:off x="6205072" y="729316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80" name="Star: 5 Points 1679">
                <a:extLst>
                  <a:ext uri="{FF2B5EF4-FFF2-40B4-BE49-F238E27FC236}">
                    <a16:creationId xmlns:a16="http://schemas.microsoft.com/office/drawing/2014/main" id="{A90F3492-3A8B-45D6-896F-DBDDEC58D7DA}"/>
                  </a:ext>
                </a:extLst>
              </p:cNvPr>
              <p:cNvSpPr/>
              <p:nvPr/>
            </p:nvSpPr>
            <p:spPr>
              <a:xfrm rot="12641318">
                <a:off x="5085386" y="427306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81" name="Star: 5 Points 1680">
                <a:extLst>
                  <a:ext uri="{FF2B5EF4-FFF2-40B4-BE49-F238E27FC236}">
                    <a16:creationId xmlns:a16="http://schemas.microsoft.com/office/drawing/2014/main" id="{48A8D3EB-CDFF-41BC-BB14-E838BD5EAECE}"/>
                  </a:ext>
                </a:extLst>
              </p:cNvPr>
              <p:cNvSpPr/>
              <p:nvPr/>
            </p:nvSpPr>
            <p:spPr>
              <a:xfrm rot="2349285">
                <a:off x="4857267" y="472512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82" name="Star: 5 Points 1681">
                <a:extLst>
                  <a:ext uri="{FF2B5EF4-FFF2-40B4-BE49-F238E27FC236}">
                    <a16:creationId xmlns:a16="http://schemas.microsoft.com/office/drawing/2014/main" id="{8469652E-57CE-4063-848F-04D63B03FB94}"/>
                  </a:ext>
                </a:extLst>
              </p:cNvPr>
              <p:cNvSpPr/>
              <p:nvPr/>
            </p:nvSpPr>
            <p:spPr>
              <a:xfrm rot="18041318">
                <a:off x="5100626" y="165302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83" name="Star: 5 Points 1682">
                <a:extLst>
                  <a:ext uri="{FF2B5EF4-FFF2-40B4-BE49-F238E27FC236}">
                    <a16:creationId xmlns:a16="http://schemas.microsoft.com/office/drawing/2014/main" id="{ECDB3E75-5313-4D0D-B8C8-0605B6907796}"/>
                  </a:ext>
                </a:extLst>
              </p:cNvPr>
              <p:cNvSpPr/>
              <p:nvPr/>
            </p:nvSpPr>
            <p:spPr>
              <a:xfrm rot="14509882">
                <a:off x="4820574" y="328098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84" name="Star: 5 Points 1683">
                <a:extLst>
                  <a:ext uri="{FF2B5EF4-FFF2-40B4-BE49-F238E27FC236}">
                    <a16:creationId xmlns:a16="http://schemas.microsoft.com/office/drawing/2014/main" id="{25C9902E-BFDA-4166-ADCE-A28F1CEADE70}"/>
                  </a:ext>
                </a:extLst>
              </p:cNvPr>
              <p:cNvSpPr/>
              <p:nvPr/>
            </p:nvSpPr>
            <p:spPr>
              <a:xfrm rot="15015300">
                <a:off x="6324954" y="66239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85" name="Star: 5 Points 1684">
                <a:extLst>
                  <a:ext uri="{FF2B5EF4-FFF2-40B4-BE49-F238E27FC236}">
                    <a16:creationId xmlns:a16="http://schemas.microsoft.com/office/drawing/2014/main" id="{48B2F27D-E5BC-4F86-AB5F-F6F7DBFC3CA4}"/>
                  </a:ext>
                </a:extLst>
              </p:cNvPr>
              <p:cNvSpPr/>
              <p:nvPr/>
            </p:nvSpPr>
            <p:spPr>
              <a:xfrm rot="16691942">
                <a:off x="5227145" y="243574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86" name="Star: 5 Points 1685">
                <a:extLst>
                  <a:ext uri="{FF2B5EF4-FFF2-40B4-BE49-F238E27FC236}">
                    <a16:creationId xmlns:a16="http://schemas.microsoft.com/office/drawing/2014/main" id="{2268AE22-179A-4B28-A2CE-1B0AB2CDC4A4}"/>
                  </a:ext>
                </a:extLst>
              </p:cNvPr>
              <p:cNvSpPr/>
              <p:nvPr/>
            </p:nvSpPr>
            <p:spPr>
              <a:xfrm rot="16298889">
                <a:off x="4697366" y="36940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87" name="Star: 5 Points 1686">
                <a:extLst>
                  <a:ext uri="{FF2B5EF4-FFF2-40B4-BE49-F238E27FC236}">
                    <a16:creationId xmlns:a16="http://schemas.microsoft.com/office/drawing/2014/main" id="{835B4E48-B68B-4725-8BB2-8A677D621673}"/>
                  </a:ext>
                </a:extLst>
              </p:cNvPr>
              <p:cNvSpPr/>
              <p:nvPr/>
            </p:nvSpPr>
            <p:spPr>
              <a:xfrm rot="19880055">
                <a:off x="4717761" y="74102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88" name="Star: 5 Points 1687">
                <a:extLst>
                  <a:ext uri="{FF2B5EF4-FFF2-40B4-BE49-F238E27FC236}">
                    <a16:creationId xmlns:a16="http://schemas.microsoft.com/office/drawing/2014/main" id="{BBB99A65-66EC-4176-B299-A55FBFC62184}"/>
                  </a:ext>
                </a:extLst>
              </p:cNvPr>
              <p:cNvSpPr/>
              <p:nvPr/>
            </p:nvSpPr>
            <p:spPr>
              <a:xfrm rot="19081919">
                <a:off x="6227555" y="89109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89" name="Star: 5 Points 1688">
                <a:extLst>
                  <a:ext uri="{FF2B5EF4-FFF2-40B4-BE49-F238E27FC236}">
                    <a16:creationId xmlns:a16="http://schemas.microsoft.com/office/drawing/2014/main" id="{BA334CCF-D1EB-4D7A-AAE6-441EC3D4E5C0}"/>
                  </a:ext>
                </a:extLst>
              </p:cNvPr>
              <p:cNvSpPr/>
              <p:nvPr/>
            </p:nvSpPr>
            <p:spPr>
              <a:xfrm rot="16380996">
                <a:off x="5161939" y="29339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90" name="Star: 5 Points 1689">
                <a:extLst>
                  <a:ext uri="{FF2B5EF4-FFF2-40B4-BE49-F238E27FC236}">
                    <a16:creationId xmlns:a16="http://schemas.microsoft.com/office/drawing/2014/main" id="{5619D877-6CCF-47AD-BFCD-EE60F7326C70}"/>
                  </a:ext>
                </a:extLst>
              </p:cNvPr>
              <p:cNvSpPr/>
              <p:nvPr/>
            </p:nvSpPr>
            <p:spPr>
              <a:xfrm rot="20709409">
                <a:off x="4897222" y="34158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91" name="Star: 5 Points 1690">
                <a:extLst>
                  <a:ext uri="{FF2B5EF4-FFF2-40B4-BE49-F238E27FC236}">
                    <a16:creationId xmlns:a16="http://schemas.microsoft.com/office/drawing/2014/main" id="{966017ED-CEDC-47EE-BDE3-59A1F072E172}"/>
                  </a:ext>
                </a:extLst>
              </p:cNvPr>
              <p:cNvSpPr/>
              <p:nvPr/>
            </p:nvSpPr>
            <p:spPr>
              <a:xfrm rot="19880055">
                <a:off x="4892301" y="61725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92" name="Star: 5 Points 1691">
                <a:extLst>
                  <a:ext uri="{FF2B5EF4-FFF2-40B4-BE49-F238E27FC236}">
                    <a16:creationId xmlns:a16="http://schemas.microsoft.com/office/drawing/2014/main" id="{30C7E858-DD5B-4CA8-8BD0-DD22C7C3FC78}"/>
                  </a:ext>
                </a:extLst>
              </p:cNvPr>
              <p:cNvSpPr/>
              <p:nvPr/>
            </p:nvSpPr>
            <p:spPr>
              <a:xfrm rot="18673837">
                <a:off x="4689904" y="51223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93" name="Star: 5 Points 1692">
                <a:extLst>
                  <a:ext uri="{FF2B5EF4-FFF2-40B4-BE49-F238E27FC236}">
                    <a16:creationId xmlns:a16="http://schemas.microsoft.com/office/drawing/2014/main" id="{11578D07-BFC5-4E7C-8086-70341C844989}"/>
                  </a:ext>
                </a:extLst>
              </p:cNvPr>
              <p:cNvSpPr/>
              <p:nvPr/>
            </p:nvSpPr>
            <p:spPr>
              <a:xfrm rot="19880055">
                <a:off x="4768306" y="20252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94" name="Star: 5 Points 1693">
                <a:extLst>
                  <a:ext uri="{FF2B5EF4-FFF2-40B4-BE49-F238E27FC236}">
                    <a16:creationId xmlns:a16="http://schemas.microsoft.com/office/drawing/2014/main" id="{FAB17387-B078-4E46-83EE-90DF1ACE3E66}"/>
                  </a:ext>
                </a:extLst>
              </p:cNvPr>
              <p:cNvSpPr/>
              <p:nvPr/>
            </p:nvSpPr>
            <p:spPr>
              <a:xfrm rot="19880055">
                <a:off x="4988222" y="8393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95" name="Star: 5 Points 1694">
                <a:extLst>
                  <a:ext uri="{FF2B5EF4-FFF2-40B4-BE49-F238E27FC236}">
                    <a16:creationId xmlns:a16="http://schemas.microsoft.com/office/drawing/2014/main" id="{5C552A68-8335-489F-8645-325212201950}"/>
                  </a:ext>
                </a:extLst>
              </p:cNvPr>
              <p:cNvSpPr/>
              <p:nvPr/>
            </p:nvSpPr>
            <p:spPr>
              <a:xfrm rot="16200000">
                <a:off x="5972286" y="2562350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96" name="Star: 5 Points 1695">
                <a:extLst>
                  <a:ext uri="{FF2B5EF4-FFF2-40B4-BE49-F238E27FC236}">
                    <a16:creationId xmlns:a16="http://schemas.microsoft.com/office/drawing/2014/main" id="{04C49B1C-D3BB-449C-97B8-4058EDFFA936}"/>
                  </a:ext>
                </a:extLst>
              </p:cNvPr>
              <p:cNvSpPr/>
              <p:nvPr/>
            </p:nvSpPr>
            <p:spPr>
              <a:xfrm rot="18038737">
                <a:off x="6124686" y="2714750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97" name="Star: 5 Points 1696">
                <a:extLst>
                  <a:ext uri="{FF2B5EF4-FFF2-40B4-BE49-F238E27FC236}">
                    <a16:creationId xmlns:a16="http://schemas.microsoft.com/office/drawing/2014/main" id="{4273637E-99C5-4BCE-A06C-BCDB91021884}"/>
                  </a:ext>
                </a:extLst>
              </p:cNvPr>
              <p:cNvSpPr/>
              <p:nvPr/>
            </p:nvSpPr>
            <p:spPr>
              <a:xfrm rot="17063836">
                <a:off x="6395915" y="2954838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98" name="Star: 5 Points 1697">
                <a:extLst>
                  <a:ext uri="{FF2B5EF4-FFF2-40B4-BE49-F238E27FC236}">
                    <a16:creationId xmlns:a16="http://schemas.microsoft.com/office/drawing/2014/main" id="{DAFBD67B-F0FF-4971-A073-DF98FF54C7CA}"/>
                  </a:ext>
                </a:extLst>
              </p:cNvPr>
              <p:cNvSpPr/>
              <p:nvPr/>
            </p:nvSpPr>
            <p:spPr>
              <a:xfrm rot="10800000">
                <a:off x="6219944" y="2868364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699" name="Star: 5 Points 1698">
                <a:extLst>
                  <a:ext uri="{FF2B5EF4-FFF2-40B4-BE49-F238E27FC236}">
                    <a16:creationId xmlns:a16="http://schemas.microsoft.com/office/drawing/2014/main" id="{781ABD02-6C06-423D-BFCA-30CF651630C0}"/>
                  </a:ext>
                </a:extLst>
              </p:cNvPr>
              <p:cNvSpPr/>
              <p:nvPr/>
            </p:nvSpPr>
            <p:spPr>
              <a:xfrm rot="507967">
                <a:off x="5991825" y="291357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00" name="Star: 5 Points 1699">
                <a:extLst>
                  <a:ext uri="{FF2B5EF4-FFF2-40B4-BE49-F238E27FC236}">
                    <a16:creationId xmlns:a16="http://schemas.microsoft.com/office/drawing/2014/main" id="{3118FC6C-0EE2-4298-8031-478BB0A842B0}"/>
                  </a:ext>
                </a:extLst>
              </p:cNvPr>
              <p:cNvSpPr/>
              <p:nvPr/>
            </p:nvSpPr>
            <p:spPr>
              <a:xfrm rot="16200000">
                <a:off x="6235184" y="260636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01" name="Star: 5 Points 1700">
                <a:extLst>
                  <a:ext uri="{FF2B5EF4-FFF2-40B4-BE49-F238E27FC236}">
                    <a16:creationId xmlns:a16="http://schemas.microsoft.com/office/drawing/2014/main" id="{3A869865-F375-410C-8634-C24182647914}"/>
                  </a:ext>
                </a:extLst>
              </p:cNvPr>
              <p:cNvSpPr/>
              <p:nvPr/>
            </p:nvSpPr>
            <p:spPr>
              <a:xfrm rot="12668564">
                <a:off x="5955132" y="2769156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02" name="Star: 5 Points 1701">
                <a:extLst>
                  <a:ext uri="{FF2B5EF4-FFF2-40B4-BE49-F238E27FC236}">
                    <a16:creationId xmlns:a16="http://schemas.microsoft.com/office/drawing/2014/main" id="{DADDF729-2C1E-43E3-AAD8-2BAC67BC40B2}"/>
                  </a:ext>
                </a:extLst>
              </p:cNvPr>
              <p:cNvSpPr/>
              <p:nvPr/>
            </p:nvSpPr>
            <p:spPr>
              <a:xfrm rot="13173982">
                <a:off x="6261450" y="301680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03" name="Star: 5 Points 1702">
                <a:extLst>
                  <a:ext uri="{FF2B5EF4-FFF2-40B4-BE49-F238E27FC236}">
                    <a16:creationId xmlns:a16="http://schemas.microsoft.com/office/drawing/2014/main" id="{A23C3816-723B-482E-981F-ACA34CD58B07}"/>
                  </a:ext>
                </a:extLst>
              </p:cNvPr>
              <p:cNvSpPr/>
              <p:nvPr/>
            </p:nvSpPr>
            <p:spPr>
              <a:xfrm rot="14850624">
                <a:off x="6361703" y="2684632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04" name="Star: 5 Points 1703">
                <a:extLst>
                  <a:ext uri="{FF2B5EF4-FFF2-40B4-BE49-F238E27FC236}">
                    <a16:creationId xmlns:a16="http://schemas.microsoft.com/office/drawing/2014/main" id="{4208BF6B-2876-4D95-8F19-4740FE0D99F7}"/>
                  </a:ext>
                </a:extLst>
              </p:cNvPr>
              <p:cNvSpPr/>
              <p:nvPr/>
            </p:nvSpPr>
            <p:spPr>
              <a:xfrm rot="14457571">
                <a:off x="5831924" y="281045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05" name="Star: 5 Points 1704">
                <a:extLst>
                  <a:ext uri="{FF2B5EF4-FFF2-40B4-BE49-F238E27FC236}">
                    <a16:creationId xmlns:a16="http://schemas.microsoft.com/office/drawing/2014/main" id="{315218D0-D076-40B2-9E82-3531719D4647}"/>
                  </a:ext>
                </a:extLst>
              </p:cNvPr>
              <p:cNvSpPr/>
              <p:nvPr/>
            </p:nvSpPr>
            <p:spPr>
              <a:xfrm rot="18038737">
                <a:off x="5852319" y="2515160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06" name="Star: 5 Points 1705">
                <a:extLst>
                  <a:ext uri="{FF2B5EF4-FFF2-40B4-BE49-F238E27FC236}">
                    <a16:creationId xmlns:a16="http://schemas.microsoft.com/office/drawing/2014/main" id="{65A0C14B-0A33-470C-A911-9585A17D3415}"/>
                  </a:ext>
                </a:extLst>
              </p:cNvPr>
              <p:cNvSpPr/>
              <p:nvPr/>
            </p:nvSpPr>
            <p:spPr>
              <a:xfrm rot="18038737">
                <a:off x="6386983" y="311226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07" name="Star: 5 Points 1706">
                <a:extLst>
                  <a:ext uri="{FF2B5EF4-FFF2-40B4-BE49-F238E27FC236}">
                    <a16:creationId xmlns:a16="http://schemas.microsoft.com/office/drawing/2014/main" id="{1CC0009B-1E15-4C70-B9EB-70C557FA89AE}"/>
                  </a:ext>
                </a:extLst>
              </p:cNvPr>
              <p:cNvSpPr/>
              <p:nvPr/>
            </p:nvSpPr>
            <p:spPr>
              <a:xfrm rot="17240601">
                <a:off x="6318155" y="288457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08" name="Star: 5 Points 1707">
                <a:extLst>
                  <a:ext uri="{FF2B5EF4-FFF2-40B4-BE49-F238E27FC236}">
                    <a16:creationId xmlns:a16="http://schemas.microsoft.com/office/drawing/2014/main" id="{C4F69013-B457-4238-9725-D3906970FC8C}"/>
                  </a:ext>
                </a:extLst>
              </p:cNvPr>
              <p:cNvSpPr/>
              <p:nvPr/>
            </p:nvSpPr>
            <p:spPr>
              <a:xfrm rot="14539678">
                <a:off x="6296497" y="273445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09" name="Star: 5 Points 1708">
                <a:extLst>
                  <a:ext uri="{FF2B5EF4-FFF2-40B4-BE49-F238E27FC236}">
                    <a16:creationId xmlns:a16="http://schemas.microsoft.com/office/drawing/2014/main" id="{6339F5A3-D25C-4DA2-87F7-48CC6DD00024}"/>
                  </a:ext>
                </a:extLst>
              </p:cNvPr>
              <p:cNvSpPr/>
              <p:nvPr/>
            </p:nvSpPr>
            <p:spPr>
              <a:xfrm rot="18868091">
                <a:off x="6031780" y="278264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10" name="Star: 5 Points 1709">
                <a:extLst>
                  <a:ext uri="{FF2B5EF4-FFF2-40B4-BE49-F238E27FC236}">
                    <a16:creationId xmlns:a16="http://schemas.microsoft.com/office/drawing/2014/main" id="{E8035A69-6E7F-45A9-A41D-2D002B705684}"/>
                  </a:ext>
                </a:extLst>
              </p:cNvPr>
              <p:cNvSpPr/>
              <p:nvPr/>
            </p:nvSpPr>
            <p:spPr>
              <a:xfrm rot="18038737">
                <a:off x="6026859" y="305831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11" name="Star: 5 Points 1710">
                <a:extLst>
                  <a:ext uri="{FF2B5EF4-FFF2-40B4-BE49-F238E27FC236}">
                    <a16:creationId xmlns:a16="http://schemas.microsoft.com/office/drawing/2014/main" id="{97F8791D-E6E1-4075-A478-BA4D5BDCFF6B}"/>
                  </a:ext>
                </a:extLst>
              </p:cNvPr>
              <p:cNvSpPr/>
              <p:nvPr/>
            </p:nvSpPr>
            <p:spPr>
              <a:xfrm rot="16832519">
                <a:off x="5824462" y="295329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12" name="Star: 5 Points 1711">
                <a:extLst>
                  <a:ext uri="{FF2B5EF4-FFF2-40B4-BE49-F238E27FC236}">
                    <a16:creationId xmlns:a16="http://schemas.microsoft.com/office/drawing/2014/main" id="{DB90067B-49C9-461F-AFFF-1C3B6AD02C40}"/>
                  </a:ext>
                </a:extLst>
              </p:cNvPr>
              <p:cNvSpPr/>
              <p:nvPr/>
            </p:nvSpPr>
            <p:spPr>
              <a:xfrm rot="18038737">
                <a:off x="5902864" y="264358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13" name="Star: 5 Points 1712">
                <a:extLst>
                  <a:ext uri="{FF2B5EF4-FFF2-40B4-BE49-F238E27FC236}">
                    <a16:creationId xmlns:a16="http://schemas.microsoft.com/office/drawing/2014/main" id="{482DB0E9-4081-441B-A430-708E3F1D71DC}"/>
                  </a:ext>
                </a:extLst>
              </p:cNvPr>
              <p:cNvSpPr/>
              <p:nvPr/>
            </p:nvSpPr>
            <p:spPr>
              <a:xfrm rot="18038737">
                <a:off x="6122780" y="252499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14" name="Star: 5 Points 1713">
                <a:extLst>
                  <a:ext uri="{FF2B5EF4-FFF2-40B4-BE49-F238E27FC236}">
                    <a16:creationId xmlns:a16="http://schemas.microsoft.com/office/drawing/2014/main" id="{62202F67-FC20-44B8-A407-6F355F6D058A}"/>
                  </a:ext>
                </a:extLst>
              </p:cNvPr>
              <p:cNvSpPr/>
              <p:nvPr/>
            </p:nvSpPr>
            <p:spPr>
              <a:xfrm rot="16200000">
                <a:off x="5022015" y="3694359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15" name="Star: 5 Points 1714">
                <a:extLst>
                  <a:ext uri="{FF2B5EF4-FFF2-40B4-BE49-F238E27FC236}">
                    <a16:creationId xmlns:a16="http://schemas.microsoft.com/office/drawing/2014/main" id="{CC8772BE-7961-4AB7-A14F-8648844C8747}"/>
                  </a:ext>
                </a:extLst>
              </p:cNvPr>
              <p:cNvSpPr/>
              <p:nvPr/>
            </p:nvSpPr>
            <p:spPr>
              <a:xfrm rot="18038737">
                <a:off x="4596991" y="4110493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16" name="Star: 5 Points 1715">
                <a:extLst>
                  <a:ext uri="{FF2B5EF4-FFF2-40B4-BE49-F238E27FC236}">
                    <a16:creationId xmlns:a16="http://schemas.microsoft.com/office/drawing/2014/main" id="{58DD5893-DA1F-4EDD-B7A3-93871FCBC23B}"/>
                  </a:ext>
                </a:extLst>
              </p:cNvPr>
              <p:cNvSpPr/>
              <p:nvPr/>
            </p:nvSpPr>
            <p:spPr>
              <a:xfrm rot="583753">
                <a:off x="4623292" y="3254886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17" name="Star: 5 Points 1716">
                <a:extLst>
                  <a:ext uri="{FF2B5EF4-FFF2-40B4-BE49-F238E27FC236}">
                    <a16:creationId xmlns:a16="http://schemas.microsoft.com/office/drawing/2014/main" id="{4B018423-3272-40AA-A4CD-45971DE07FA0}"/>
                  </a:ext>
                </a:extLst>
              </p:cNvPr>
              <p:cNvSpPr/>
              <p:nvPr/>
            </p:nvSpPr>
            <p:spPr>
              <a:xfrm rot="10800000">
                <a:off x="5269673" y="400037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18" name="Star: 5 Points 1717">
                <a:extLst>
                  <a:ext uri="{FF2B5EF4-FFF2-40B4-BE49-F238E27FC236}">
                    <a16:creationId xmlns:a16="http://schemas.microsoft.com/office/drawing/2014/main" id="{48716410-CB2A-457C-94A2-37BF348F6D84}"/>
                  </a:ext>
                </a:extLst>
              </p:cNvPr>
              <p:cNvSpPr/>
              <p:nvPr/>
            </p:nvSpPr>
            <p:spPr>
              <a:xfrm rot="507967">
                <a:off x="4815566" y="4311066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19" name="Star: 5 Points 1718">
                <a:extLst>
                  <a:ext uri="{FF2B5EF4-FFF2-40B4-BE49-F238E27FC236}">
                    <a16:creationId xmlns:a16="http://schemas.microsoft.com/office/drawing/2014/main" id="{B9382C7E-B708-4BC5-8BB8-474BBF4ECB60}"/>
                  </a:ext>
                </a:extLst>
              </p:cNvPr>
              <p:cNvSpPr/>
              <p:nvPr/>
            </p:nvSpPr>
            <p:spPr>
              <a:xfrm rot="16200000">
                <a:off x="5284913" y="373836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20" name="Star: 5 Points 1719">
                <a:extLst>
                  <a:ext uri="{FF2B5EF4-FFF2-40B4-BE49-F238E27FC236}">
                    <a16:creationId xmlns:a16="http://schemas.microsoft.com/office/drawing/2014/main" id="{CDD67CD2-F5AB-4B0C-BDCB-DE41F6DC39EB}"/>
                  </a:ext>
                </a:extLst>
              </p:cNvPr>
              <p:cNvSpPr/>
              <p:nvPr/>
            </p:nvSpPr>
            <p:spPr>
              <a:xfrm rot="12668564">
                <a:off x="5004861" y="390116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21" name="Star: 5 Points 1720">
                <a:extLst>
                  <a:ext uri="{FF2B5EF4-FFF2-40B4-BE49-F238E27FC236}">
                    <a16:creationId xmlns:a16="http://schemas.microsoft.com/office/drawing/2014/main" id="{C853A1FA-84C5-47D0-8E2D-9BE77ADBB487}"/>
                  </a:ext>
                </a:extLst>
              </p:cNvPr>
              <p:cNvSpPr/>
              <p:nvPr/>
            </p:nvSpPr>
            <p:spPr>
              <a:xfrm rot="13173982">
                <a:off x="5311179" y="414880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22" name="Star: 5 Points 1721">
                <a:extLst>
                  <a:ext uri="{FF2B5EF4-FFF2-40B4-BE49-F238E27FC236}">
                    <a16:creationId xmlns:a16="http://schemas.microsoft.com/office/drawing/2014/main" id="{A11256AB-B9CF-41DD-8835-252B9DE45C78}"/>
                  </a:ext>
                </a:extLst>
              </p:cNvPr>
              <p:cNvSpPr/>
              <p:nvPr/>
            </p:nvSpPr>
            <p:spPr>
              <a:xfrm rot="14850624">
                <a:off x="5411432" y="381664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23" name="Star: 5 Points 1722">
                <a:extLst>
                  <a:ext uri="{FF2B5EF4-FFF2-40B4-BE49-F238E27FC236}">
                    <a16:creationId xmlns:a16="http://schemas.microsoft.com/office/drawing/2014/main" id="{E0F9D79E-DF96-403E-A8A4-B82911FD6D33}"/>
                  </a:ext>
                </a:extLst>
              </p:cNvPr>
              <p:cNvSpPr/>
              <p:nvPr/>
            </p:nvSpPr>
            <p:spPr>
              <a:xfrm rot="20619201">
                <a:off x="4971784" y="417234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24" name="Star: 5 Points 1723">
                <a:extLst>
                  <a:ext uri="{FF2B5EF4-FFF2-40B4-BE49-F238E27FC236}">
                    <a16:creationId xmlns:a16="http://schemas.microsoft.com/office/drawing/2014/main" id="{85532702-B0EA-48BD-86E4-2F228FBF5A00}"/>
                  </a:ext>
                </a:extLst>
              </p:cNvPr>
              <p:cNvSpPr/>
              <p:nvPr/>
            </p:nvSpPr>
            <p:spPr>
              <a:xfrm rot="14457571">
                <a:off x="5203283" y="4223438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25" name="Star: 5 Points 1724">
                <a:extLst>
                  <a:ext uri="{FF2B5EF4-FFF2-40B4-BE49-F238E27FC236}">
                    <a16:creationId xmlns:a16="http://schemas.microsoft.com/office/drawing/2014/main" id="{DDA9F8BD-7290-4C18-B82A-1AFD1A278FE4}"/>
                  </a:ext>
                </a:extLst>
              </p:cNvPr>
              <p:cNvSpPr/>
              <p:nvPr/>
            </p:nvSpPr>
            <p:spPr>
              <a:xfrm rot="18038737">
                <a:off x="4902048" y="364716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26" name="Star: 5 Points 1725">
                <a:extLst>
                  <a:ext uri="{FF2B5EF4-FFF2-40B4-BE49-F238E27FC236}">
                    <a16:creationId xmlns:a16="http://schemas.microsoft.com/office/drawing/2014/main" id="{C9AAFA06-9A90-4597-87FC-D1162EEBD037}"/>
                  </a:ext>
                </a:extLst>
              </p:cNvPr>
              <p:cNvSpPr/>
              <p:nvPr/>
            </p:nvSpPr>
            <p:spPr>
              <a:xfrm rot="18038737">
                <a:off x="5436712" y="424427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27" name="Star: 5 Points 1726">
                <a:extLst>
                  <a:ext uri="{FF2B5EF4-FFF2-40B4-BE49-F238E27FC236}">
                    <a16:creationId xmlns:a16="http://schemas.microsoft.com/office/drawing/2014/main" id="{C2860BC0-FB5F-4A9C-90E2-A7EAD44F78DB}"/>
                  </a:ext>
                </a:extLst>
              </p:cNvPr>
              <p:cNvSpPr/>
              <p:nvPr/>
            </p:nvSpPr>
            <p:spPr>
              <a:xfrm rot="14539678">
                <a:off x="4955896" y="351350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28" name="Star: 5 Points 1727">
                <a:extLst>
                  <a:ext uri="{FF2B5EF4-FFF2-40B4-BE49-F238E27FC236}">
                    <a16:creationId xmlns:a16="http://schemas.microsoft.com/office/drawing/2014/main" id="{F5907212-DE96-4D07-AB90-CD2851E08BAA}"/>
                  </a:ext>
                </a:extLst>
              </p:cNvPr>
              <p:cNvSpPr/>
              <p:nvPr/>
            </p:nvSpPr>
            <p:spPr>
              <a:xfrm rot="18868091">
                <a:off x="6294702" y="382128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29" name="Star: 5 Points 1728">
                <a:extLst>
                  <a:ext uri="{FF2B5EF4-FFF2-40B4-BE49-F238E27FC236}">
                    <a16:creationId xmlns:a16="http://schemas.microsoft.com/office/drawing/2014/main" id="{5F835063-529A-4366-840E-5E83B3C75D72}"/>
                  </a:ext>
                </a:extLst>
              </p:cNvPr>
              <p:cNvSpPr/>
              <p:nvPr/>
            </p:nvSpPr>
            <p:spPr>
              <a:xfrm rot="18038737">
                <a:off x="5076588" y="419032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30" name="Star: 5 Points 1729">
                <a:extLst>
                  <a:ext uri="{FF2B5EF4-FFF2-40B4-BE49-F238E27FC236}">
                    <a16:creationId xmlns:a16="http://schemas.microsoft.com/office/drawing/2014/main" id="{1D0E0A43-632F-4F0E-B5DD-84F924D807F0}"/>
                  </a:ext>
                </a:extLst>
              </p:cNvPr>
              <p:cNvSpPr/>
              <p:nvPr/>
            </p:nvSpPr>
            <p:spPr>
              <a:xfrm rot="16832519">
                <a:off x="4874191" y="4085306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31" name="Star: 5 Points 1730">
                <a:extLst>
                  <a:ext uri="{FF2B5EF4-FFF2-40B4-BE49-F238E27FC236}">
                    <a16:creationId xmlns:a16="http://schemas.microsoft.com/office/drawing/2014/main" id="{60A51C79-8F13-4ACF-8074-58164B214409}"/>
                  </a:ext>
                </a:extLst>
              </p:cNvPr>
              <p:cNvSpPr/>
              <p:nvPr/>
            </p:nvSpPr>
            <p:spPr>
              <a:xfrm rot="18038737">
                <a:off x="4952593" y="377558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32" name="Star: 5 Points 1731">
                <a:extLst>
                  <a:ext uri="{FF2B5EF4-FFF2-40B4-BE49-F238E27FC236}">
                    <a16:creationId xmlns:a16="http://schemas.microsoft.com/office/drawing/2014/main" id="{63CBE4B2-69CF-45F4-9FF7-7A385801303B}"/>
                  </a:ext>
                </a:extLst>
              </p:cNvPr>
              <p:cNvSpPr/>
              <p:nvPr/>
            </p:nvSpPr>
            <p:spPr>
              <a:xfrm rot="18038737">
                <a:off x="5172509" y="365700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33" name="Star: 5 Points 1732">
                <a:extLst>
                  <a:ext uri="{FF2B5EF4-FFF2-40B4-BE49-F238E27FC236}">
                    <a16:creationId xmlns:a16="http://schemas.microsoft.com/office/drawing/2014/main" id="{3946E20E-3D6E-4E80-B92F-2B7C6D327348}"/>
                  </a:ext>
                </a:extLst>
              </p:cNvPr>
              <p:cNvSpPr/>
              <p:nvPr/>
            </p:nvSpPr>
            <p:spPr>
              <a:xfrm rot="16200000">
                <a:off x="4583072" y="6447890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34" name="Star: 5 Points 1733">
                <a:extLst>
                  <a:ext uri="{FF2B5EF4-FFF2-40B4-BE49-F238E27FC236}">
                    <a16:creationId xmlns:a16="http://schemas.microsoft.com/office/drawing/2014/main" id="{953E1B54-6ED9-44B6-AB58-152AC9F79436}"/>
                  </a:ext>
                </a:extLst>
              </p:cNvPr>
              <p:cNvSpPr/>
              <p:nvPr/>
            </p:nvSpPr>
            <p:spPr>
              <a:xfrm rot="18038737">
                <a:off x="6209978" y="6475886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 dirty="0"/>
              </a:p>
            </p:txBody>
          </p:sp>
          <p:sp>
            <p:nvSpPr>
              <p:cNvPr id="1735" name="Star: 5 Points 1734">
                <a:extLst>
                  <a:ext uri="{FF2B5EF4-FFF2-40B4-BE49-F238E27FC236}">
                    <a16:creationId xmlns:a16="http://schemas.microsoft.com/office/drawing/2014/main" id="{9F97CB27-A11C-4F5E-B0B3-E2CFDB19C5BE}"/>
                  </a:ext>
                </a:extLst>
              </p:cNvPr>
              <p:cNvSpPr/>
              <p:nvPr/>
            </p:nvSpPr>
            <p:spPr>
              <a:xfrm rot="583753">
                <a:off x="6014626" y="6020175"/>
                <a:ext cx="121138" cy="115415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36" name="Star: 5 Points 1735">
                <a:extLst>
                  <a:ext uri="{FF2B5EF4-FFF2-40B4-BE49-F238E27FC236}">
                    <a16:creationId xmlns:a16="http://schemas.microsoft.com/office/drawing/2014/main" id="{4F1BF01E-9F1F-49AA-8AB2-B1AF4FD6002D}"/>
                  </a:ext>
                </a:extLst>
              </p:cNvPr>
              <p:cNvSpPr/>
              <p:nvPr/>
            </p:nvSpPr>
            <p:spPr>
              <a:xfrm rot="17063836">
                <a:off x="6358538" y="6107863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37" name="Star: 5 Points 1736">
                <a:extLst>
                  <a:ext uri="{FF2B5EF4-FFF2-40B4-BE49-F238E27FC236}">
                    <a16:creationId xmlns:a16="http://schemas.microsoft.com/office/drawing/2014/main" id="{00A27EE8-8F9C-4742-B259-B5EBB055C2CF}"/>
                  </a:ext>
                </a:extLst>
              </p:cNvPr>
              <p:cNvSpPr/>
              <p:nvPr/>
            </p:nvSpPr>
            <p:spPr>
              <a:xfrm rot="10800000">
                <a:off x="6182567" y="6021389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38" name="Star: 5 Points 1737">
                <a:extLst>
                  <a:ext uri="{FF2B5EF4-FFF2-40B4-BE49-F238E27FC236}">
                    <a16:creationId xmlns:a16="http://schemas.microsoft.com/office/drawing/2014/main" id="{95C5D4F0-918A-45C9-8786-89BFD8460851}"/>
                  </a:ext>
                </a:extLst>
              </p:cNvPr>
              <p:cNvSpPr/>
              <p:nvPr/>
            </p:nvSpPr>
            <p:spPr>
              <a:xfrm rot="16200000">
                <a:off x="6197807" y="575938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39" name="Star: 5 Points 1738">
                <a:extLst>
                  <a:ext uri="{FF2B5EF4-FFF2-40B4-BE49-F238E27FC236}">
                    <a16:creationId xmlns:a16="http://schemas.microsoft.com/office/drawing/2014/main" id="{AB247038-9709-44B7-A380-290FA62A4A75}"/>
                  </a:ext>
                </a:extLst>
              </p:cNvPr>
              <p:cNvSpPr/>
              <p:nvPr/>
            </p:nvSpPr>
            <p:spPr>
              <a:xfrm rot="12668564">
                <a:off x="6171109" y="633438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40" name="Star: 5 Points 1739">
                <a:extLst>
                  <a:ext uri="{FF2B5EF4-FFF2-40B4-BE49-F238E27FC236}">
                    <a16:creationId xmlns:a16="http://schemas.microsoft.com/office/drawing/2014/main" id="{19E21E8F-951C-4E9D-9435-7ED2D5588FB4}"/>
                  </a:ext>
                </a:extLst>
              </p:cNvPr>
              <p:cNvSpPr/>
              <p:nvPr/>
            </p:nvSpPr>
            <p:spPr>
              <a:xfrm rot="13173982">
                <a:off x="6224073" y="616982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41" name="Star: 5 Points 1740">
                <a:extLst>
                  <a:ext uri="{FF2B5EF4-FFF2-40B4-BE49-F238E27FC236}">
                    <a16:creationId xmlns:a16="http://schemas.microsoft.com/office/drawing/2014/main" id="{1E5191AB-AB7C-4800-9592-329B3F1E0ED5}"/>
                  </a:ext>
                </a:extLst>
              </p:cNvPr>
              <p:cNvSpPr/>
              <p:nvPr/>
            </p:nvSpPr>
            <p:spPr>
              <a:xfrm rot="14850624">
                <a:off x="6324326" y="5837657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42" name="Star: 5 Points 1741">
                <a:extLst>
                  <a:ext uri="{FF2B5EF4-FFF2-40B4-BE49-F238E27FC236}">
                    <a16:creationId xmlns:a16="http://schemas.microsoft.com/office/drawing/2014/main" id="{2A1F6064-82BC-4239-91D6-C53790C7A140}"/>
                  </a:ext>
                </a:extLst>
              </p:cNvPr>
              <p:cNvSpPr/>
              <p:nvPr/>
            </p:nvSpPr>
            <p:spPr>
              <a:xfrm rot="20619201">
                <a:off x="5884678" y="6193365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43" name="Star: 5 Points 1742">
                <a:extLst>
                  <a:ext uri="{FF2B5EF4-FFF2-40B4-BE49-F238E27FC236}">
                    <a16:creationId xmlns:a16="http://schemas.microsoft.com/office/drawing/2014/main" id="{845F881B-3BE7-492F-A1B8-7F012BDA164F}"/>
                  </a:ext>
                </a:extLst>
              </p:cNvPr>
              <p:cNvSpPr/>
              <p:nvPr/>
            </p:nvSpPr>
            <p:spPr>
              <a:xfrm rot="14457571">
                <a:off x="6003963" y="6444178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44" name="Star: 5 Points 1743">
                <a:extLst>
                  <a:ext uri="{FF2B5EF4-FFF2-40B4-BE49-F238E27FC236}">
                    <a16:creationId xmlns:a16="http://schemas.microsoft.com/office/drawing/2014/main" id="{75DF0D17-9096-4DEA-87E8-5B249E27F277}"/>
                  </a:ext>
                </a:extLst>
              </p:cNvPr>
              <p:cNvSpPr/>
              <p:nvPr/>
            </p:nvSpPr>
            <p:spPr>
              <a:xfrm rot="18038737">
                <a:off x="5310996" y="5560971"/>
                <a:ext cx="45719" cy="45719"/>
              </a:xfrm>
              <a:prstGeom prst="star5">
                <a:avLst>
                  <a:gd name="adj" fmla="val 6480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45" name="Star: 5 Points 1744">
                <a:extLst>
                  <a:ext uri="{FF2B5EF4-FFF2-40B4-BE49-F238E27FC236}">
                    <a16:creationId xmlns:a16="http://schemas.microsoft.com/office/drawing/2014/main" id="{F9694969-DB37-4884-9988-7489780A8D5D}"/>
                  </a:ext>
                </a:extLst>
              </p:cNvPr>
              <p:cNvSpPr/>
              <p:nvPr/>
            </p:nvSpPr>
            <p:spPr>
              <a:xfrm rot="18038737">
                <a:off x="6349606" y="626529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46" name="Star: 5 Points 1745">
                <a:extLst>
                  <a:ext uri="{FF2B5EF4-FFF2-40B4-BE49-F238E27FC236}">
                    <a16:creationId xmlns:a16="http://schemas.microsoft.com/office/drawing/2014/main" id="{81819786-0910-481C-8BD9-FD601377E956}"/>
                  </a:ext>
                </a:extLst>
              </p:cNvPr>
              <p:cNvSpPr/>
              <p:nvPr/>
            </p:nvSpPr>
            <p:spPr>
              <a:xfrm rot="17240601">
                <a:off x="6280778" y="603759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47" name="Star: 5 Points 1746">
                <a:extLst>
                  <a:ext uri="{FF2B5EF4-FFF2-40B4-BE49-F238E27FC236}">
                    <a16:creationId xmlns:a16="http://schemas.microsoft.com/office/drawing/2014/main" id="{4345200D-BDDD-444D-BE34-D32333FFB381}"/>
                  </a:ext>
                </a:extLst>
              </p:cNvPr>
              <p:cNvSpPr/>
              <p:nvPr/>
            </p:nvSpPr>
            <p:spPr>
              <a:xfrm rot="14539678">
                <a:off x="6259120" y="588747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48" name="Star: 5 Points 1747">
                <a:extLst>
                  <a:ext uri="{FF2B5EF4-FFF2-40B4-BE49-F238E27FC236}">
                    <a16:creationId xmlns:a16="http://schemas.microsoft.com/office/drawing/2014/main" id="{2EE9D23C-179D-43E2-BA42-B450CBC843DF}"/>
                  </a:ext>
                </a:extLst>
              </p:cNvPr>
              <p:cNvSpPr/>
              <p:nvPr/>
            </p:nvSpPr>
            <p:spPr>
              <a:xfrm rot="18868091">
                <a:off x="5566002" y="614952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49" name="Star: 5 Points 1748">
                <a:extLst>
                  <a:ext uri="{FF2B5EF4-FFF2-40B4-BE49-F238E27FC236}">
                    <a16:creationId xmlns:a16="http://schemas.microsoft.com/office/drawing/2014/main" id="{5003B8EB-2397-415F-8E9D-EE9D0012AF28}"/>
                  </a:ext>
                </a:extLst>
              </p:cNvPr>
              <p:cNvSpPr/>
              <p:nvPr/>
            </p:nvSpPr>
            <p:spPr>
              <a:xfrm rot="18038737">
                <a:off x="5989482" y="621134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50" name="Star: 5 Points 1749">
                <a:extLst>
                  <a:ext uri="{FF2B5EF4-FFF2-40B4-BE49-F238E27FC236}">
                    <a16:creationId xmlns:a16="http://schemas.microsoft.com/office/drawing/2014/main" id="{23D733CB-6E9F-444F-AF2E-F2FC8218010B}"/>
                  </a:ext>
                </a:extLst>
              </p:cNvPr>
              <p:cNvSpPr/>
              <p:nvPr/>
            </p:nvSpPr>
            <p:spPr>
              <a:xfrm rot="16832519">
                <a:off x="5787085" y="610632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51" name="Star: 5 Points 1750">
                <a:extLst>
                  <a:ext uri="{FF2B5EF4-FFF2-40B4-BE49-F238E27FC236}">
                    <a16:creationId xmlns:a16="http://schemas.microsoft.com/office/drawing/2014/main" id="{727648ED-E8ED-4708-B2AB-6579CFEBEF96}"/>
                  </a:ext>
                </a:extLst>
              </p:cNvPr>
              <p:cNvSpPr/>
              <p:nvPr/>
            </p:nvSpPr>
            <p:spPr>
              <a:xfrm rot="18038737">
                <a:off x="5748537" y="567150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52" name="Star: 5 Points 1751">
                <a:extLst>
                  <a:ext uri="{FF2B5EF4-FFF2-40B4-BE49-F238E27FC236}">
                    <a16:creationId xmlns:a16="http://schemas.microsoft.com/office/drawing/2014/main" id="{51C42A73-E3C4-45FE-A102-C6FFA089886D}"/>
                  </a:ext>
                </a:extLst>
              </p:cNvPr>
              <p:cNvSpPr/>
              <p:nvPr/>
            </p:nvSpPr>
            <p:spPr>
              <a:xfrm rot="18038737">
                <a:off x="6085403" y="567801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53" name="Star: 5 Points 1752">
                <a:extLst>
                  <a:ext uri="{FF2B5EF4-FFF2-40B4-BE49-F238E27FC236}">
                    <a16:creationId xmlns:a16="http://schemas.microsoft.com/office/drawing/2014/main" id="{BA51E522-E92F-403F-9921-644EEC412EE5}"/>
                  </a:ext>
                </a:extLst>
              </p:cNvPr>
              <p:cNvSpPr/>
              <p:nvPr/>
            </p:nvSpPr>
            <p:spPr>
              <a:xfrm rot="19880055">
                <a:off x="5636533" y="33839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54" name="Star: 4 Points 1753">
                <a:extLst>
                  <a:ext uri="{FF2B5EF4-FFF2-40B4-BE49-F238E27FC236}">
                    <a16:creationId xmlns:a16="http://schemas.microsoft.com/office/drawing/2014/main" id="{26A78CD9-7531-430E-8E7C-E43EA9EE56EA}"/>
                  </a:ext>
                </a:extLst>
              </p:cNvPr>
              <p:cNvSpPr/>
              <p:nvPr/>
            </p:nvSpPr>
            <p:spPr>
              <a:xfrm rot="19406112" flipH="1">
                <a:off x="4776706" y="6303971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55" name="Star: 4 Points 1754">
                <a:extLst>
                  <a:ext uri="{FF2B5EF4-FFF2-40B4-BE49-F238E27FC236}">
                    <a16:creationId xmlns:a16="http://schemas.microsoft.com/office/drawing/2014/main" id="{071026C1-58EB-4482-B1F4-1BD57C04AD24}"/>
                  </a:ext>
                </a:extLst>
              </p:cNvPr>
              <p:cNvSpPr/>
              <p:nvPr/>
            </p:nvSpPr>
            <p:spPr>
              <a:xfrm rot="19084100" flipH="1">
                <a:off x="4644499" y="6303971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56" name="Star: 5 Points 1755">
                <a:extLst>
                  <a:ext uri="{FF2B5EF4-FFF2-40B4-BE49-F238E27FC236}">
                    <a16:creationId xmlns:a16="http://schemas.microsoft.com/office/drawing/2014/main" id="{EEE90156-2049-4B03-B3F8-4CB7A78393FD}"/>
                  </a:ext>
                </a:extLst>
              </p:cNvPr>
              <p:cNvSpPr/>
              <p:nvPr/>
            </p:nvSpPr>
            <p:spPr>
              <a:xfrm rot="18868091">
                <a:off x="4778285" y="648289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57" name="Star: 5 Points 1756">
                <a:extLst>
                  <a:ext uri="{FF2B5EF4-FFF2-40B4-BE49-F238E27FC236}">
                    <a16:creationId xmlns:a16="http://schemas.microsoft.com/office/drawing/2014/main" id="{AA375EF6-CCFC-43E5-8DBF-AE5E0D3A7CBE}"/>
                  </a:ext>
                </a:extLst>
              </p:cNvPr>
              <p:cNvSpPr/>
              <p:nvPr/>
            </p:nvSpPr>
            <p:spPr>
              <a:xfrm rot="16832519">
                <a:off x="4999368" y="643969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58" name="Star: 4 Points 1757">
                <a:extLst>
                  <a:ext uri="{FF2B5EF4-FFF2-40B4-BE49-F238E27FC236}">
                    <a16:creationId xmlns:a16="http://schemas.microsoft.com/office/drawing/2014/main" id="{E8395B83-12EE-4531-8FB6-F652A32484ED}"/>
                  </a:ext>
                </a:extLst>
              </p:cNvPr>
              <p:cNvSpPr/>
              <p:nvPr/>
            </p:nvSpPr>
            <p:spPr>
              <a:xfrm rot="19406112" flipH="1">
                <a:off x="4999892" y="6100543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59" name="Star: 4 Points 1758">
                <a:extLst>
                  <a:ext uri="{FF2B5EF4-FFF2-40B4-BE49-F238E27FC236}">
                    <a16:creationId xmlns:a16="http://schemas.microsoft.com/office/drawing/2014/main" id="{306E7536-8E39-4B58-A30D-7488BC868E22}"/>
                  </a:ext>
                </a:extLst>
              </p:cNvPr>
              <p:cNvSpPr/>
              <p:nvPr/>
            </p:nvSpPr>
            <p:spPr>
              <a:xfrm rot="19084100" flipH="1">
                <a:off x="4867685" y="6100543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60" name="Star: 5 Points 1759">
                <a:extLst>
                  <a:ext uri="{FF2B5EF4-FFF2-40B4-BE49-F238E27FC236}">
                    <a16:creationId xmlns:a16="http://schemas.microsoft.com/office/drawing/2014/main" id="{8B46F888-7F73-4341-AA8C-B4FAE3396D2D}"/>
                  </a:ext>
                </a:extLst>
              </p:cNvPr>
              <p:cNvSpPr/>
              <p:nvPr/>
            </p:nvSpPr>
            <p:spPr>
              <a:xfrm rot="18868091">
                <a:off x="5001471" y="627946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61" name="Star: 5 Points 1760">
                <a:extLst>
                  <a:ext uri="{FF2B5EF4-FFF2-40B4-BE49-F238E27FC236}">
                    <a16:creationId xmlns:a16="http://schemas.microsoft.com/office/drawing/2014/main" id="{149BC498-7D00-47BA-BB98-AC20A84F981F}"/>
                  </a:ext>
                </a:extLst>
              </p:cNvPr>
              <p:cNvSpPr/>
              <p:nvPr/>
            </p:nvSpPr>
            <p:spPr>
              <a:xfrm rot="16832519">
                <a:off x="5222554" y="623626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62" name="Star: 4 Points 1761">
                <a:extLst>
                  <a:ext uri="{FF2B5EF4-FFF2-40B4-BE49-F238E27FC236}">
                    <a16:creationId xmlns:a16="http://schemas.microsoft.com/office/drawing/2014/main" id="{3BA48EA5-0B61-4450-9F95-96E2DBF15422}"/>
                  </a:ext>
                </a:extLst>
              </p:cNvPr>
              <p:cNvSpPr/>
              <p:nvPr/>
            </p:nvSpPr>
            <p:spPr>
              <a:xfrm rot="19406112" flipH="1">
                <a:off x="6057951" y="6340083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63" name="Star: 4 Points 1762">
                <a:extLst>
                  <a:ext uri="{FF2B5EF4-FFF2-40B4-BE49-F238E27FC236}">
                    <a16:creationId xmlns:a16="http://schemas.microsoft.com/office/drawing/2014/main" id="{B7AEF921-8C33-482B-860D-36B437B4DB4A}"/>
                  </a:ext>
                </a:extLst>
              </p:cNvPr>
              <p:cNvSpPr/>
              <p:nvPr/>
            </p:nvSpPr>
            <p:spPr>
              <a:xfrm rot="19084100" flipH="1">
                <a:off x="5925744" y="6340083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64" name="Star: 5 Points 1763">
                <a:extLst>
                  <a:ext uri="{FF2B5EF4-FFF2-40B4-BE49-F238E27FC236}">
                    <a16:creationId xmlns:a16="http://schemas.microsoft.com/office/drawing/2014/main" id="{7B896CB5-E247-40ED-B837-CD7833BD9B55}"/>
                  </a:ext>
                </a:extLst>
              </p:cNvPr>
              <p:cNvSpPr/>
              <p:nvPr/>
            </p:nvSpPr>
            <p:spPr>
              <a:xfrm rot="18868091">
                <a:off x="6059530" y="651900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65" name="Star: 5 Points 1764">
                <a:extLst>
                  <a:ext uri="{FF2B5EF4-FFF2-40B4-BE49-F238E27FC236}">
                    <a16:creationId xmlns:a16="http://schemas.microsoft.com/office/drawing/2014/main" id="{063D18BF-D0B9-4D60-A096-35D034638E99}"/>
                  </a:ext>
                </a:extLst>
              </p:cNvPr>
              <p:cNvSpPr/>
              <p:nvPr/>
            </p:nvSpPr>
            <p:spPr>
              <a:xfrm rot="16832519">
                <a:off x="6280613" y="647580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66" name="Star: 4 Points 1765">
                <a:extLst>
                  <a:ext uri="{FF2B5EF4-FFF2-40B4-BE49-F238E27FC236}">
                    <a16:creationId xmlns:a16="http://schemas.microsoft.com/office/drawing/2014/main" id="{D9E07B8C-69FB-4B92-B414-3ADBCBF59185}"/>
                  </a:ext>
                </a:extLst>
              </p:cNvPr>
              <p:cNvSpPr/>
              <p:nvPr/>
            </p:nvSpPr>
            <p:spPr>
              <a:xfrm rot="19406112" flipH="1">
                <a:off x="5501526" y="6227189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67" name="Star: 4 Points 1766">
                <a:extLst>
                  <a:ext uri="{FF2B5EF4-FFF2-40B4-BE49-F238E27FC236}">
                    <a16:creationId xmlns:a16="http://schemas.microsoft.com/office/drawing/2014/main" id="{6C5AE825-E2E9-46C6-9E45-BBADB6142F60}"/>
                  </a:ext>
                </a:extLst>
              </p:cNvPr>
              <p:cNvSpPr/>
              <p:nvPr/>
            </p:nvSpPr>
            <p:spPr>
              <a:xfrm rot="19084100" flipH="1">
                <a:off x="5369319" y="6227189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68" name="Star: 5 Points 1767">
                <a:extLst>
                  <a:ext uri="{FF2B5EF4-FFF2-40B4-BE49-F238E27FC236}">
                    <a16:creationId xmlns:a16="http://schemas.microsoft.com/office/drawing/2014/main" id="{48D51EEB-B863-4386-976F-48FFCA703D98}"/>
                  </a:ext>
                </a:extLst>
              </p:cNvPr>
              <p:cNvSpPr/>
              <p:nvPr/>
            </p:nvSpPr>
            <p:spPr>
              <a:xfrm rot="18868091">
                <a:off x="5503105" y="640611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69" name="Star: 5 Points 1768">
                <a:extLst>
                  <a:ext uri="{FF2B5EF4-FFF2-40B4-BE49-F238E27FC236}">
                    <a16:creationId xmlns:a16="http://schemas.microsoft.com/office/drawing/2014/main" id="{99E0164B-D873-4864-8182-8551549D84BF}"/>
                  </a:ext>
                </a:extLst>
              </p:cNvPr>
              <p:cNvSpPr/>
              <p:nvPr/>
            </p:nvSpPr>
            <p:spPr>
              <a:xfrm rot="16832519">
                <a:off x="5724188" y="636290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70" name="Star: 4 Points 1769">
                <a:extLst>
                  <a:ext uri="{FF2B5EF4-FFF2-40B4-BE49-F238E27FC236}">
                    <a16:creationId xmlns:a16="http://schemas.microsoft.com/office/drawing/2014/main" id="{CFD32D23-DF3A-4539-8C28-82DA5ED5C9EB}"/>
                  </a:ext>
                </a:extLst>
              </p:cNvPr>
              <p:cNvSpPr/>
              <p:nvPr/>
            </p:nvSpPr>
            <p:spPr>
              <a:xfrm rot="19406112" flipH="1">
                <a:off x="5909998" y="1805942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71" name="Star: 4 Points 1770">
                <a:extLst>
                  <a:ext uri="{FF2B5EF4-FFF2-40B4-BE49-F238E27FC236}">
                    <a16:creationId xmlns:a16="http://schemas.microsoft.com/office/drawing/2014/main" id="{2FBED0DD-E484-4919-8D29-59BB50E61E3C}"/>
                  </a:ext>
                </a:extLst>
              </p:cNvPr>
              <p:cNvSpPr/>
              <p:nvPr/>
            </p:nvSpPr>
            <p:spPr>
              <a:xfrm rot="19084100" flipH="1">
                <a:off x="5777791" y="1805942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72" name="Star: 5 Points 1771">
                <a:extLst>
                  <a:ext uri="{FF2B5EF4-FFF2-40B4-BE49-F238E27FC236}">
                    <a16:creationId xmlns:a16="http://schemas.microsoft.com/office/drawing/2014/main" id="{ADFA788B-7FF4-4D4D-938F-119341DD36C1}"/>
                  </a:ext>
                </a:extLst>
              </p:cNvPr>
              <p:cNvSpPr/>
              <p:nvPr/>
            </p:nvSpPr>
            <p:spPr>
              <a:xfrm rot="18868091">
                <a:off x="5911577" y="198486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73" name="Star: 5 Points 1772">
                <a:extLst>
                  <a:ext uri="{FF2B5EF4-FFF2-40B4-BE49-F238E27FC236}">
                    <a16:creationId xmlns:a16="http://schemas.microsoft.com/office/drawing/2014/main" id="{311D144D-652F-49AE-875C-97C3FD0C028B}"/>
                  </a:ext>
                </a:extLst>
              </p:cNvPr>
              <p:cNvSpPr/>
              <p:nvPr/>
            </p:nvSpPr>
            <p:spPr>
              <a:xfrm rot="16832519">
                <a:off x="6132660" y="194166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74" name="Star: 4 Points 1773">
                <a:extLst>
                  <a:ext uri="{FF2B5EF4-FFF2-40B4-BE49-F238E27FC236}">
                    <a16:creationId xmlns:a16="http://schemas.microsoft.com/office/drawing/2014/main" id="{9F679C19-2EB2-410D-824B-4D65049FEA4F}"/>
                  </a:ext>
                </a:extLst>
              </p:cNvPr>
              <p:cNvSpPr/>
              <p:nvPr/>
            </p:nvSpPr>
            <p:spPr>
              <a:xfrm rot="19406112" flipH="1">
                <a:off x="4935655" y="1770937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75" name="Star: 4 Points 1774">
                <a:extLst>
                  <a:ext uri="{FF2B5EF4-FFF2-40B4-BE49-F238E27FC236}">
                    <a16:creationId xmlns:a16="http://schemas.microsoft.com/office/drawing/2014/main" id="{EFC683C9-3D18-4358-917B-8C1B55522853}"/>
                  </a:ext>
                </a:extLst>
              </p:cNvPr>
              <p:cNvSpPr/>
              <p:nvPr/>
            </p:nvSpPr>
            <p:spPr>
              <a:xfrm rot="19084100" flipH="1">
                <a:off x="4803448" y="1770937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76" name="Star: 5 Points 1775">
                <a:extLst>
                  <a:ext uri="{FF2B5EF4-FFF2-40B4-BE49-F238E27FC236}">
                    <a16:creationId xmlns:a16="http://schemas.microsoft.com/office/drawing/2014/main" id="{8F16EE35-F619-4AAA-B74D-1EDF1132FF18}"/>
                  </a:ext>
                </a:extLst>
              </p:cNvPr>
              <p:cNvSpPr/>
              <p:nvPr/>
            </p:nvSpPr>
            <p:spPr>
              <a:xfrm rot="18868091">
                <a:off x="4937234" y="194986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77" name="Star: 5 Points 1776">
                <a:extLst>
                  <a:ext uri="{FF2B5EF4-FFF2-40B4-BE49-F238E27FC236}">
                    <a16:creationId xmlns:a16="http://schemas.microsoft.com/office/drawing/2014/main" id="{B5010BAA-304A-4C3A-895B-08D23465D562}"/>
                  </a:ext>
                </a:extLst>
              </p:cNvPr>
              <p:cNvSpPr/>
              <p:nvPr/>
            </p:nvSpPr>
            <p:spPr>
              <a:xfrm rot="16832519">
                <a:off x="5158317" y="190665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78" name="Star: 4 Points 1777">
                <a:extLst>
                  <a:ext uri="{FF2B5EF4-FFF2-40B4-BE49-F238E27FC236}">
                    <a16:creationId xmlns:a16="http://schemas.microsoft.com/office/drawing/2014/main" id="{44145FFF-544D-4636-A1FD-45779E565EF3}"/>
                  </a:ext>
                </a:extLst>
              </p:cNvPr>
              <p:cNvSpPr/>
              <p:nvPr/>
            </p:nvSpPr>
            <p:spPr>
              <a:xfrm rot="1557792" flipH="1">
                <a:off x="5125555" y="2014505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79" name="Star: 4 Points 1778">
                <a:extLst>
                  <a:ext uri="{FF2B5EF4-FFF2-40B4-BE49-F238E27FC236}">
                    <a16:creationId xmlns:a16="http://schemas.microsoft.com/office/drawing/2014/main" id="{49A71312-C5A1-4C01-8289-DFE4C0B24512}"/>
                  </a:ext>
                </a:extLst>
              </p:cNvPr>
              <p:cNvSpPr/>
              <p:nvPr/>
            </p:nvSpPr>
            <p:spPr>
              <a:xfrm rot="1235780" flipH="1">
                <a:off x="4993348" y="2014505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80" name="Star: 5 Points 1779">
                <a:extLst>
                  <a:ext uri="{FF2B5EF4-FFF2-40B4-BE49-F238E27FC236}">
                    <a16:creationId xmlns:a16="http://schemas.microsoft.com/office/drawing/2014/main" id="{E04919A8-744C-4816-B7ED-1541118F5BA0}"/>
                  </a:ext>
                </a:extLst>
              </p:cNvPr>
              <p:cNvSpPr/>
              <p:nvPr/>
            </p:nvSpPr>
            <p:spPr>
              <a:xfrm rot="1019771">
                <a:off x="5127134" y="2193431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81" name="Star: 5 Points 1780">
                <a:extLst>
                  <a:ext uri="{FF2B5EF4-FFF2-40B4-BE49-F238E27FC236}">
                    <a16:creationId xmlns:a16="http://schemas.microsoft.com/office/drawing/2014/main" id="{68364382-8D53-432E-97E1-46E8D9B22647}"/>
                  </a:ext>
                </a:extLst>
              </p:cNvPr>
              <p:cNvSpPr/>
              <p:nvPr/>
            </p:nvSpPr>
            <p:spPr>
              <a:xfrm rot="20584199">
                <a:off x="5348217" y="2150225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82" name="Star: 4 Points 1781">
                <a:extLst>
                  <a:ext uri="{FF2B5EF4-FFF2-40B4-BE49-F238E27FC236}">
                    <a16:creationId xmlns:a16="http://schemas.microsoft.com/office/drawing/2014/main" id="{4E5F4735-49DB-4D8B-AB5B-76273A7D9DA0}"/>
                  </a:ext>
                </a:extLst>
              </p:cNvPr>
              <p:cNvSpPr/>
              <p:nvPr/>
            </p:nvSpPr>
            <p:spPr>
              <a:xfrm rot="19406112" flipH="1">
                <a:off x="5518453" y="2032644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83" name="Star: 4 Points 1782">
                <a:extLst>
                  <a:ext uri="{FF2B5EF4-FFF2-40B4-BE49-F238E27FC236}">
                    <a16:creationId xmlns:a16="http://schemas.microsoft.com/office/drawing/2014/main" id="{9CA4F497-4727-403F-8790-3E8E691E65D4}"/>
                  </a:ext>
                </a:extLst>
              </p:cNvPr>
              <p:cNvSpPr/>
              <p:nvPr/>
            </p:nvSpPr>
            <p:spPr>
              <a:xfrm rot="19084100" flipH="1">
                <a:off x="5386246" y="2032644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84" name="Star: 5 Points 1783">
                <a:extLst>
                  <a:ext uri="{FF2B5EF4-FFF2-40B4-BE49-F238E27FC236}">
                    <a16:creationId xmlns:a16="http://schemas.microsoft.com/office/drawing/2014/main" id="{BA3F4AEC-363C-4362-B4BC-CC86FC3D849D}"/>
                  </a:ext>
                </a:extLst>
              </p:cNvPr>
              <p:cNvSpPr/>
              <p:nvPr/>
            </p:nvSpPr>
            <p:spPr>
              <a:xfrm rot="18868091">
                <a:off x="5520032" y="2211570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85" name="Star: 5 Points 1784">
                <a:extLst>
                  <a:ext uri="{FF2B5EF4-FFF2-40B4-BE49-F238E27FC236}">
                    <a16:creationId xmlns:a16="http://schemas.microsoft.com/office/drawing/2014/main" id="{752CC484-8498-4798-890E-9088129A55CB}"/>
                  </a:ext>
                </a:extLst>
              </p:cNvPr>
              <p:cNvSpPr/>
              <p:nvPr/>
            </p:nvSpPr>
            <p:spPr>
              <a:xfrm rot="16832519">
                <a:off x="5741115" y="216836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86" name="Star: 4 Points 1785">
                <a:extLst>
                  <a:ext uri="{FF2B5EF4-FFF2-40B4-BE49-F238E27FC236}">
                    <a16:creationId xmlns:a16="http://schemas.microsoft.com/office/drawing/2014/main" id="{6B8F16B6-5003-4C2B-B920-6725C879701C}"/>
                  </a:ext>
                </a:extLst>
              </p:cNvPr>
              <p:cNvSpPr/>
              <p:nvPr/>
            </p:nvSpPr>
            <p:spPr>
              <a:xfrm rot="19406112" flipH="1">
                <a:off x="5375279" y="1590512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87" name="Star: 4 Points 1786">
                <a:extLst>
                  <a:ext uri="{FF2B5EF4-FFF2-40B4-BE49-F238E27FC236}">
                    <a16:creationId xmlns:a16="http://schemas.microsoft.com/office/drawing/2014/main" id="{BE6B9A25-6870-481F-9A3B-ED190C5B5AF4}"/>
                  </a:ext>
                </a:extLst>
              </p:cNvPr>
              <p:cNvSpPr/>
              <p:nvPr/>
            </p:nvSpPr>
            <p:spPr>
              <a:xfrm rot="19084100" flipH="1">
                <a:off x="5243072" y="1590512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88" name="Star: 5 Points 1787">
                <a:extLst>
                  <a:ext uri="{FF2B5EF4-FFF2-40B4-BE49-F238E27FC236}">
                    <a16:creationId xmlns:a16="http://schemas.microsoft.com/office/drawing/2014/main" id="{725EF4E8-07BF-499A-9012-0FDDEE253F4C}"/>
                  </a:ext>
                </a:extLst>
              </p:cNvPr>
              <p:cNvSpPr/>
              <p:nvPr/>
            </p:nvSpPr>
            <p:spPr>
              <a:xfrm rot="18868091">
                <a:off x="5376858" y="176943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89" name="Star: 5 Points 1788">
                <a:extLst>
                  <a:ext uri="{FF2B5EF4-FFF2-40B4-BE49-F238E27FC236}">
                    <a16:creationId xmlns:a16="http://schemas.microsoft.com/office/drawing/2014/main" id="{5A5843C4-5EA9-40FF-AB51-02AF11A5021D}"/>
                  </a:ext>
                </a:extLst>
              </p:cNvPr>
              <p:cNvSpPr/>
              <p:nvPr/>
            </p:nvSpPr>
            <p:spPr>
              <a:xfrm rot="16832519">
                <a:off x="5597941" y="1726232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90" name="Star: 4 Points 1789">
                <a:extLst>
                  <a:ext uri="{FF2B5EF4-FFF2-40B4-BE49-F238E27FC236}">
                    <a16:creationId xmlns:a16="http://schemas.microsoft.com/office/drawing/2014/main" id="{E4FFDA58-9829-4FCD-9683-69E06127D7F5}"/>
                  </a:ext>
                </a:extLst>
              </p:cNvPr>
              <p:cNvSpPr/>
              <p:nvPr/>
            </p:nvSpPr>
            <p:spPr>
              <a:xfrm rot="19406112" flipH="1">
                <a:off x="4596635" y="1466213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91" name="Star: 4 Points 1790">
                <a:extLst>
                  <a:ext uri="{FF2B5EF4-FFF2-40B4-BE49-F238E27FC236}">
                    <a16:creationId xmlns:a16="http://schemas.microsoft.com/office/drawing/2014/main" id="{4BE120C9-11C9-4CE1-8958-65E1CE4DC383}"/>
                  </a:ext>
                </a:extLst>
              </p:cNvPr>
              <p:cNvSpPr/>
              <p:nvPr/>
            </p:nvSpPr>
            <p:spPr>
              <a:xfrm rot="19084100" flipH="1">
                <a:off x="4464428" y="1466213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92" name="Star: 5 Points 1791">
                <a:extLst>
                  <a:ext uri="{FF2B5EF4-FFF2-40B4-BE49-F238E27FC236}">
                    <a16:creationId xmlns:a16="http://schemas.microsoft.com/office/drawing/2014/main" id="{BBB696AF-CAFB-4CC1-AE39-059F861D102C}"/>
                  </a:ext>
                </a:extLst>
              </p:cNvPr>
              <p:cNvSpPr/>
              <p:nvPr/>
            </p:nvSpPr>
            <p:spPr>
              <a:xfrm rot="18868091">
                <a:off x="4598214" y="1645139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93" name="Star: 5 Points 1792">
                <a:extLst>
                  <a:ext uri="{FF2B5EF4-FFF2-40B4-BE49-F238E27FC236}">
                    <a16:creationId xmlns:a16="http://schemas.microsoft.com/office/drawing/2014/main" id="{51E1382F-4F78-4295-ACF1-974C7FF36B71}"/>
                  </a:ext>
                </a:extLst>
              </p:cNvPr>
              <p:cNvSpPr/>
              <p:nvPr/>
            </p:nvSpPr>
            <p:spPr>
              <a:xfrm rot="16832519">
                <a:off x="4819297" y="160193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94" name="Star: 4 Points 1793">
                <a:extLst>
                  <a:ext uri="{FF2B5EF4-FFF2-40B4-BE49-F238E27FC236}">
                    <a16:creationId xmlns:a16="http://schemas.microsoft.com/office/drawing/2014/main" id="{E8589487-720E-45F3-B751-4BA843CB322F}"/>
                  </a:ext>
                </a:extLst>
              </p:cNvPr>
              <p:cNvSpPr/>
              <p:nvPr/>
            </p:nvSpPr>
            <p:spPr>
              <a:xfrm rot="19406112" flipH="1">
                <a:off x="4650299" y="1085057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95" name="Star: 4 Points 1794">
                <a:extLst>
                  <a:ext uri="{FF2B5EF4-FFF2-40B4-BE49-F238E27FC236}">
                    <a16:creationId xmlns:a16="http://schemas.microsoft.com/office/drawing/2014/main" id="{E26B258C-C8C0-4F2A-ADAE-3060ECAE90E9}"/>
                  </a:ext>
                </a:extLst>
              </p:cNvPr>
              <p:cNvSpPr/>
              <p:nvPr/>
            </p:nvSpPr>
            <p:spPr>
              <a:xfrm rot="19084100" flipH="1">
                <a:off x="4518092" y="1085057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96" name="Star: 5 Points 1795">
                <a:extLst>
                  <a:ext uri="{FF2B5EF4-FFF2-40B4-BE49-F238E27FC236}">
                    <a16:creationId xmlns:a16="http://schemas.microsoft.com/office/drawing/2014/main" id="{0214065A-5C17-4439-A73F-FCD4490D3AFA}"/>
                  </a:ext>
                </a:extLst>
              </p:cNvPr>
              <p:cNvSpPr/>
              <p:nvPr/>
            </p:nvSpPr>
            <p:spPr>
              <a:xfrm rot="18868091">
                <a:off x="4651878" y="1263983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97" name="Star: 5 Points 1796">
                <a:extLst>
                  <a:ext uri="{FF2B5EF4-FFF2-40B4-BE49-F238E27FC236}">
                    <a16:creationId xmlns:a16="http://schemas.microsoft.com/office/drawing/2014/main" id="{BB196A6F-C3CB-47D9-86AF-EAAF696C87C6}"/>
                  </a:ext>
                </a:extLst>
              </p:cNvPr>
              <p:cNvSpPr/>
              <p:nvPr/>
            </p:nvSpPr>
            <p:spPr>
              <a:xfrm rot="16832519">
                <a:off x="4872961" y="1220777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798" name="Star: 4 Points 1797">
                <a:extLst>
                  <a:ext uri="{FF2B5EF4-FFF2-40B4-BE49-F238E27FC236}">
                    <a16:creationId xmlns:a16="http://schemas.microsoft.com/office/drawing/2014/main" id="{C8B43CF4-B1BA-4C5A-955B-4F4D35E67A0C}"/>
                  </a:ext>
                </a:extLst>
              </p:cNvPr>
              <p:cNvSpPr/>
              <p:nvPr/>
            </p:nvSpPr>
            <p:spPr>
              <a:xfrm rot="19406112" flipH="1">
                <a:off x="6002434" y="1367648"/>
                <a:ext cx="45719" cy="45719"/>
              </a:xfrm>
              <a:prstGeom prst="star4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799" name="Star: 4 Points 1798">
                <a:extLst>
                  <a:ext uri="{FF2B5EF4-FFF2-40B4-BE49-F238E27FC236}">
                    <a16:creationId xmlns:a16="http://schemas.microsoft.com/office/drawing/2014/main" id="{19B02A8D-A5AC-4515-A03C-17DAC1EF811C}"/>
                  </a:ext>
                </a:extLst>
              </p:cNvPr>
              <p:cNvSpPr/>
              <p:nvPr/>
            </p:nvSpPr>
            <p:spPr>
              <a:xfrm rot="19084100" flipH="1">
                <a:off x="5870227" y="1367648"/>
                <a:ext cx="45719" cy="45719"/>
              </a:xfrm>
              <a:prstGeom prst="star4">
                <a:avLst>
                  <a:gd name="adj" fmla="val 259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1"/>
              </a:p>
            </p:txBody>
          </p:sp>
          <p:sp>
            <p:nvSpPr>
              <p:cNvPr id="1800" name="Star: 5 Points 1799">
                <a:extLst>
                  <a:ext uri="{FF2B5EF4-FFF2-40B4-BE49-F238E27FC236}">
                    <a16:creationId xmlns:a16="http://schemas.microsoft.com/office/drawing/2014/main" id="{1308D98E-AEB2-4DD4-BA81-FCA4ED5BF787}"/>
                  </a:ext>
                </a:extLst>
              </p:cNvPr>
              <p:cNvSpPr/>
              <p:nvPr/>
            </p:nvSpPr>
            <p:spPr>
              <a:xfrm rot="18868091">
                <a:off x="6004013" y="1546574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  <p:sp>
            <p:nvSpPr>
              <p:cNvPr id="1801" name="Star: 5 Points 1800">
                <a:extLst>
                  <a:ext uri="{FF2B5EF4-FFF2-40B4-BE49-F238E27FC236}">
                    <a16:creationId xmlns:a16="http://schemas.microsoft.com/office/drawing/2014/main" id="{7A52076D-C1CB-41B5-982F-E2F075B17EDE}"/>
                  </a:ext>
                </a:extLst>
              </p:cNvPr>
              <p:cNvSpPr/>
              <p:nvPr/>
            </p:nvSpPr>
            <p:spPr>
              <a:xfrm rot="16832519">
                <a:off x="6225096" y="1503368"/>
                <a:ext cx="45719" cy="45719"/>
              </a:xfrm>
              <a:prstGeom prst="star5">
                <a:avLst>
                  <a:gd name="adj" fmla="val 2178"/>
                  <a:gd name="hf" fmla="val 105146"/>
                  <a:gd name="vf" fmla="val 110557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 sz="1801"/>
              </a:p>
            </p:txBody>
          </p:sp>
        </p:grpSp>
        <p:sp>
          <p:nvSpPr>
            <p:cNvPr id="1820" name="Rectangle 1819">
              <a:extLst>
                <a:ext uri="{FF2B5EF4-FFF2-40B4-BE49-F238E27FC236}">
                  <a16:creationId xmlns:a16="http://schemas.microsoft.com/office/drawing/2014/main" id="{068A9CE7-4F0F-4F98-9D2C-A17DF6CF902B}"/>
                </a:ext>
              </a:extLst>
            </p:cNvPr>
            <p:cNvSpPr/>
            <p:nvPr/>
          </p:nvSpPr>
          <p:spPr>
            <a:xfrm>
              <a:off x="5238855" y="31164"/>
              <a:ext cx="1873962" cy="24554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 dirty="0"/>
            </a:p>
          </p:txBody>
        </p:sp>
        <p:sp>
          <p:nvSpPr>
            <p:cNvPr id="1827" name="Rectangle 1826">
              <a:extLst>
                <a:ext uri="{FF2B5EF4-FFF2-40B4-BE49-F238E27FC236}">
                  <a16:creationId xmlns:a16="http://schemas.microsoft.com/office/drawing/2014/main" id="{11951B61-5F59-48DB-BD4F-E9695F5A0EC0}"/>
                </a:ext>
              </a:extLst>
            </p:cNvPr>
            <p:cNvSpPr/>
            <p:nvPr/>
          </p:nvSpPr>
          <p:spPr>
            <a:xfrm>
              <a:off x="7043621" y="5841475"/>
              <a:ext cx="45719" cy="1312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94013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EF23A6C-1209-498B-9A8F-A04D4408C89E}"/>
              </a:ext>
            </a:extLst>
          </p:cNvPr>
          <p:cNvSpPr/>
          <p:nvPr/>
        </p:nvSpPr>
        <p:spPr>
          <a:xfrm>
            <a:off x="5138256" y="10633"/>
            <a:ext cx="1830427" cy="6734174"/>
          </a:xfrm>
          <a:prstGeom prst="rect">
            <a:avLst/>
          </a:prstGeom>
          <a:solidFill>
            <a:srgbClr val="FBFBFB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4314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01DAA31-5555-4495-8E2C-D2543213F907}"/>
              </a:ext>
            </a:extLst>
          </p:cNvPr>
          <p:cNvGrpSpPr/>
          <p:nvPr/>
        </p:nvGrpSpPr>
        <p:grpSpPr>
          <a:xfrm>
            <a:off x="5138256" y="10633"/>
            <a:ext cx="1915487" cy="6734174"/>
            <a:chOff x="3846027" y="2"/>
            <a:chExt cx="1915487" cy="673417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93A7BF3-1427-44D1-B004-A7DF84CF0A18}"/>
                </a:ext>
              </a:extLst>
            </p:cNvPr>
            <p:cNvSpPr/>
            <p:nvPr/>
          </p:nvSpPr>
          <p:spPr>
            <a:xfrm>
              <a:off x="3846027" y="2"/>
              <a:ext cx="1830427" cy="6734174"/>
            </a:xfrm>
            <a:prstGeom prst="rect">
              <a:avLst/>
            </a:prstGeom>
            <a:solidFill>
              <a:srgbClr val="FBFB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27A79D8-E22A-482D-BE76-C3C01D9BC4B9}"/>
                </a:ext>
              </a:extLst>
            </p:cNvPr>
            <p:cNvSpPr txBox="1"/>
            <p:nvPr/>
          </p:nvSpPr>
          <p:spPr>
            <a:xfrm>
              <a:off x="3846028" y="1619402"/>
              <a:ext cx="1915486" cy="25429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US" sz="2100" dirty="0">
                  <a:latin typeface="Bookman Old Style" panose="020506040505050202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Fiction reveals truths that reality obscures.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endParaRPr lang="en-US" sz="2100" dirty="0"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endParaRP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US" sz="1100" dirty="0">
                  <a:latin typeface="Bookman Old Style" panose="020506040505050202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– Ralph Waldo Emerson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EA0194B-6EB3-4D7F-9FC2-A208F4C94B47}"/>
                </a:ext>
              </a:extLst>
            </p:cNvPr>
            <p:cNvSpPr/>
            <p:nvPr/>
          </p:nvSpPr>
          <p:spPr>
            <a:xfrm>
              <a:off x="3846027" y="2"/>
              <a:ext cx="1830427" cy="5847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9F4F9F8-D460-4A5A-9B9B-E80F71B6942A}"/>
                </a:ext>
              </a:extLst>
            </p:cNvPr>
            <p:cNvSpPr/>
            <p:nvPr/>
          </p:nvSpPr>
          <p:spPr>
            <a:xfrm>
              <a:off x="3846027" y="6464596"/>
              <a:ext cx="1830427" cy="2695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</p:grpSp>
    </p:spTree>
    <p:extLst>
      <p:ext uri="{BB962C8B-B14F-4D97-AF65-F5344CB8AC3E}">
        <p14:creationId xmlns:p14="http://schemas.microsoft.com/office/powerpoint/2010/main" val="7622460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EF23A6C-1209-498B-9A8F-A04D4408C89E}"/>
              </a:ext>
            </a:extLst>
          </p:cNvPr>
          <p:cNvSpPr/>
          <p:nvPr/>
        </p:nvSpPr>
        <p:spPr>
          <a:xfrm>
            <a:off x="5138256" y="10633"/>
            <a:ext cx="1830427" cy="6734174"/>
          </a:xfrm>
          <a:prstGeom prst="rect">
            <a:avLst/>
          </a:prstGeom>
          <a:solidFill>
            <a:srgbClr val="FBFBFB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31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3A454B6-3B89-46F3-80E2-16345A1862EC}"/>
              </a:ext>
            </a:extLst>
          </p:cNvPr>
          <p:cNvGrpSpPr/>
          <p:nvPr/>
        </p:nvGrpSpPr>
        <p:grpSpPr>
          <a:xfrm>
            <a:off x="5138256" y="10633"/>
            <a:ext cx="1915488" cy="6734176"/>
            <a:chOff x="5931635" y="2"/>
            <a:chExt cx="1915488" cy="673417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686C5AC-B77C-4248-AD74-56337FDD6036}"/>
                </a:ext>
              </a:extLst>
            </p:cNvPr>
            <p:cNvSpPr/>
            <p:nvPr/>
          </p:nvSpPr>
          <p:spPr>
            <a:xfrm>
              <a:off x="5931635" y="4"/>
              <a:ext cx="1830427" cy="6734174"/>
            </a:xfrm>
            <a:prstGeom prst="rect">
              <a:avLst/>
            </a:prstGeom>
            <a:solidFill>
              <a:srgbClr val="FBFB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777C7B1-8A14-4FEB-A384-55F7C6AE8E61}"/>
                </a:ext>
              </a:extLst>
            </p:cNvPr>
            <p:cNvSpPr txBox="1"/>
            <p:nvPr/>
          </p:nvSpPr>
          <p:spPr>
            <a:xfrm>
              <a:off x="5931637" y="1619402"/>
              <a:ext cx="1915486" cy="25429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US" sz="2100" dirty="0">
                  <a:latin typeface="Bookman Old Style" panose="020506040505050202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Fiction reveals truths that reality obscures.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endParaRPr lang="en-US" sz="2100" dirty="0"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endParaRP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US" sz="1100" dirty="0">
                  <a:latin typeface="Bookman Old Style" panose="020506040505050202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– Ralph Waldo Emerson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0C55A1A-FD30-4E5C-982A-491039F900BB}"/>
                </a:ext>
              </a:extLst>
            </p:cNvPr>
            <p:cNvSpPr/>
            <p:nvPr/>
          </p:nvSpPr>
          <p:spPr>
            <a:xfrm>
              <a:off x="5931635" y="2"/>
              <a:ext cx="1830427" cy="584791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B9C8088-423E-4259-83B2-783AA46CCFCD}"/>
                </a:ext>
              </a:extLst>
            </p:cNvPr>
            <p:cNvSpPr/>
            <p:nvPr/>
          </p:nvSpPr>
          <p:spPr>
            <a:xfrm>
              <a:off x="5931635" y="6464598"/>
              <a:ext cx="1830427" cy="26958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</p:grpSp>
    </p:spTree>
    <p:extLst>
      <p:ext uri="{BB962C8B-B14F-4D97-AF65-F5344CB8AC3E}">
        <p14:creationId xmlns:p14="http://schemas.microsoft.com/office/powerpoint/2010/main" val="31680758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EF23A6C-1209-498B-9A8F-A04D4408C89E}"/>
              </a:ext>
            </a:extLst>
          </p:cNvPr>
          <p:cNvSpPr/>
          <p:nvPr/>
        </p:nvSpPr>
        <p:spPr>
          <a:xfrm>
            <a:off x="5138256" y="10633"/>
            <a:ext cx="1830427" cy="6734174"/>
          </a:xfrm>
          <a:prstGeom prst="rect">
            <a:avLst/>
          </a:prstGeom>
          <a:solidFill>
            <a:srgbClr val="FBFBFB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25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A85F4F1-197A-4954-BE19-03D0AD337C47}"/>
              </a:ext>
            </a:extLst>
          </p:cNvPr>
          <p:cNvGrpSpPr/>
          <p:nvPr/>
        </p:nvGrpSpPr>
        <p:grpSpPr>
          <a:xfrm>
            <a:off x="5138256" y="10633"/>
            <a:ext cx="1915488" cy="6734176"/>
            <a:chOff x="8017242" y="2"/>
            <a:chExt cx="1915488" cy="673417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3BF4E48-F735-45C3-BE67-5F780111E92C}"/>
                </a:ext>
              </a:extLst>
            </p:cNvPr>
            <p:cNvSpPr/>
            <p:nvPr/>
          </p:nvSpPr>
          <p:spPr>
            <a:xfrm>
              <a:off x="8017242" y="4"/>
              <a:ext cx="1830427" cy="6734174"/>
            </a:xfrm>
            <a:prstGeom prst="rect">
              <a:avLst/>
            </a:prstGeom>
            <a:solidFill>
              <a:srgbClr val="FBFB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C7EB64F-5FD3-4DD3-9492-9CA0D1B8F615}"/>
                </a:ext>
              </a:extLst>
            </p:cNvPr>
            <p:cNvSpPr txBox="1"/>
            <p:nvPr/>
          </p:nvSpPr>
          <p:spPr>
            <a:xfrm>
              <a:off x="8017244" y="1619402"/>
              <a:ext cx="1915486" cy="254294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US" sz="2100" dirty="0">
                  <a:latin typeface="Bookman Old Style" panose="020506040505050202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Fiction reveals truths that reality obscures.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endParaRPr lang="en-US" sz="2100" dirty="0">
                <a:latin typeface="Bookman Old Style" panose="02050604050505020204" pitchFamily="18" charset="0"/>
                <a:ea typeface="Calibri" panose="020F0502020204030204" pitchFamily="34" charset="0"/>
                <a:cs typeface="Arial" panose="020B0604020202020204" pitchFamily="34" charset="0"/>
              </a:endParaRP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US" sz="1100" dirty="0">
                  <a:latin typeface="Bookman Old Style" panose="02050604050505020204" pitchFamily="18" charset="0"/>
                  <a:ea typeface="Calibri" panose="020F0502020204030204" pitchFamily="34" charset="0"/>
                  <a:cs typeface="Arial" panose="020B0604020202020204" pitchFamily="34" charset="0"/>
                </a:rPr>
                <a:t>– Ralph Waldo Emerson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F1E3DF8-DBB8-4D9D-A312-FAFB40CB77E2}"/>
                </a:ext>
              </a:extLst>
            </p:cNvPr>
            <p:cNvSpPr/>
            <p:nvPr/>
          </p:nvSpPr>
          <p:spPr>
            <a:xfrm>
              <a:off x="8017242" y="2"/>
              <a:ext cx="1830427" cy="584791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BEB4089-AB16-4B77-BECA-35EDC76030B0}"/>
                </a:ext>
              </a:extLst>
            </p:cNvPr>
            <p:cNvSpPr/>
            <p:nvPr/>
          </p:nvSpPr>
          <p:spPr>
            <a:xfrm>
              <a:off x="8017242" y="6464598"/>
              <a:ext cx="1830427" cy="269580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</p:grpSp>
    </p:spTree>
    <p:extLst>
      <p:ext uri="{BB962C8B-B14F-4D97-AF65-F5344CB8AC3E}">
        <p14:creationId xmlns:p14="http://schemas.microsoft.com/office/powerpoint/2010/main" val="22425310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EF23A6C-1209-498B-9A8F-A04D4408C89E}"/>
              </a:ext>
            </a:extLst>
          </p:cNvPr>
          <p:cNvSpPr/>
          <p:nvPr/>
        </p:nvSpPr>
        <p:spPr>
          <a:xfrm>
            <a:off x="5138256" y="10633"/>
            <a:ext cx="1830427" cy="6734174"/>
          </a:xfrm>
          <a:prstGeom prst="rect">
            <a:avLst/>
          </a:prstGeom>
          <a:solidFill>
            <a:srgbClr val="FBFBFB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0428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124">
            <a:extLst>
              <a:ext uri="{FF2B5EF4-FFF2-40B4-BE49-F238E27FC236}">
                <a16:creationId xmlns:a16="http://schemas.microsoft.com/office/drawing/2014/main" id="{4161ABDE-1A9F-4183-9862-F09544381775}"/>
              </a:ext>
            </a:extLst>
          </p:cNvPr>
          <p:cNvGrpSpPr/>
          <p:nvPr/>
        </p:nvGrpSpPr>
        <p:grpSpPr>
          <a:xfrm>
            <a:off x="4203404" y="10633"/>
            <a:ext cx="3785191" cy="6734175"/>
            <a:chOff x="631824" y="2"/>
            <a:chExt cx="3785191" cy="673417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8B277AD-9C2C-4B2C-8F47-C2F6A2E34E0E}"/>
                </a:ext>
              </a:extLst>
            </p:cNvPr>
            <p:cNvSpPr/>
            <p:nvPr/>
          </p:nvSpPr>
          <p:spPr>
            <a:xfrm>
              <a:off x="1497652" y="2"/>
              <a:ext cx="2061684" cy="6734174"/>
            </a:xfrm>
            <a:prstGeom prst="rect">
              <a:avLst/>
            </a:prstGeom>
            <a:solidFill>
              <a:srgbClr val="FBFBF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/>
            </a:p>
          </p:txBody>
        </p:sp>
        <p:pic>
          <p:nvPicPr>
            <p:cNvPr id="5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46E05274-EA04-47F7-9411-3483256E164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1302932" y="5846802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2BD58D88-3567-44F8-8C2B-6ABC73253AA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1987446" y="5846802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68FF9BF7-706A-4EB0-B6B9-2D3FABA469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2671959" y="5846802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12D72562-F1E7-4F66-A5D0-91EF01F27B9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1294790" y="4756563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EFA6711C-7E0C-4ACE-B52E-327A2CC55C8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1979303" y="4756563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D8A02AC0-5D69-4994-A639-7ED4002F0D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2663819" y="4756563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915A5CD5-7F33-4B5B-A108-3F11C9D794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1302932" y="3688789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3DD13A38-056A-44E9-A121-C95A37AF1A2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1987446" y="3688789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E45356A0-CE81-4543-BA20-95CC3B73407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2671959" y="3688789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B40B65E9-27B0-4D46-864A-0BE3B8CF285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1294790" y="2597355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1244E925-8B7B-41CD-B53B-CB8025D4359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1979303" y="2597355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14" descr="Cassette, Tape, Recorder, Vintage, Old, Music, Audio">
              <a:extLst>
                <a:ext uri="{FF2B5EF4-FFF2-40B4-BE49-F238E27FC236}">
                  <a16:creationId xmlns:a16="http://schemas.microsoft.com/office/drawing/2014/main" id="{DAC80D3E-DC84-4B00-82F3-F7C7EEFDC0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1" t="3594" r="4278" b="2341"/>
            <a:stretch/>
          </p:blipFill>
          <p:spPr bwMode="auto">
            <a:xfrm rot="5400000">
              <a:off x="2663817" y="2597355"/>
              <a:ext cx="1090236" cy="684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A55911D-2A11-4504-A6BC-98D83D01700F}"/>
                </a:ext>
              </a:extLst>
            </p:cNvPr>
            <p:cNvSpPr txBox="1"/>
            <p:nvPr/>
          </p:nvSpPr>
          <p:spPr>
            <a:xfrm>
              <a:off x="631824" y="1710268"/>
              <a:ext cx="378519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latin typeface="Gill Sans Nova Cond" panose="020B0606020104020203" pitchFamily="34" charset="0"/>
                </a:rPr>
                <a:t>1990’s VIBES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20353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63F8FA2-B70A-4638-A29E-5F2B031A92D7}"/>
              </a:ext>
            </a:extLst>
          </p:cNvPr>
          <p:cNvSpPr/>
          <p:nvPr/>
        </p:nvSpPr>
        <p:spPr>
          <a:xfrm>
            <a:off x="5069231" y="10633"/>
            <a:ext cx="2053541" cy="6734174"/>
          </a:xfrm>
          <a:prstGeom prst="rect">
            <a:avLst/>
          </a:prstGeom>
          <a:solidFill>
            <a:srgbClr val="FBFBFB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9D0633-2935-4DCA-BD09-005DEEA78930}"/>
              </a:ext>
            </a:extLst>
          </p:cNvPr>
          <p:cNvSpPr txBox="1"/>
          <p:nvPr/>
        </p:nvSpPr>
        <p:spPr>
          <a:xfrm>
            <a:off x="5125317" y="539555"/>
            <a:ext cx="1967736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Niagara Solid" panose="04020502070702020202" pitchFamily="82" charset="0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Niagara Solid" panose="04020502070702020202" pitchFamily="82" charset="0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4B4FE59-5846-4DB2-8896-2DD5474AE3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5834539"/>
              </p:ext>
            </p:extLst>
          </p:nvPr>
        </p:nvGraphicFramePr>
        <p:xfrm>
          <a:off x="5125317" y="1421419"/>
          <a:ext cx="1957102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9586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16530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2AD5B6B-15F8-458E-85B6-ECB8A52F1D23}"/>
              </a:ext>
            </a:extLst>
          </p:cNvPr>
          <p:cNvGrpSpPr/>
          <p:nvPr/>
        </p:nvGrpSpPr>
        <p:grpSpPr>
          <a:xfrm>
            <a:off x="5065157" y="21266"/>
            <a:ext cx="2061685" cy="6707757"/>
            <a:chOff x="6136987" y="-1"/>
            <a:chExt cx="2061685" cy="6707757"/>
          </a:xfrm>
        </p:grpSpPr>
        <p:pic>
          <p:nvPicPr>
            <p:cNvPr id="3" name="Picture 2" descr="Board, Chip, Circuit, Electric, Electronic, Electronics">
              <a:extLst>
                <a:ext uri="{FF2B5EF4-FFF2-40B4-BE49-F238E27FC236}">
                  <a16:creationId xmlns:a16="http://schemas.microsoft.com/office/drawing/2014/main" id="{ED216F6F-0F07-4A5C-B4E9-6A89CF030C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alphaModFix amt="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encilSketch/>
                      </a14:imgEffect>
                      <a14:imgEffect>
                        <a14:brightnessContrast bright="2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2" t="25984" b="25032"/>
            <a:stretch>
              <a:fillRect/>
            </a:stretch>
          </p:blipFill>
          <p:spPr bwMode="auto">
            <a:xfrm rot="5400000">
              <a:off x="3813953" y="2323038"/>
              <a:ext cx="6707753" cy="2061684"/>
            </a:xfrm>
            <a:custGeom>
              <a:avLst/>
              <a:gdLst>
                <a:gd name="connsiteX0" fmla="*/ 0 w 6707753"/>
                <a:gd name="connsiteY0" fmla="*/ 2061683 h 2061683"/>
                <a:gd name="connsiteX1" fmla="*/ 0 w 6707753"/>
                <a:gd name="connsiteY1" fmla="*/ 0 h 2061683"/>
                <a:gd name="connsiteX2" fmla="*/ 6707753 w 6707753"/>
                <a:gd name="connsiteY2" fmla="*/ 0 h 2061683"/>
                <a:gd name="connsiteX3" fmla="*/ 6707753 w 6707753"/>
                <a:gd name="connsiteY3" fmla="*/ 2061683 h 20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07753" h="2061683">
                  <a:moveTo>
                    <a:pt x="0" y="2061683"/>
                  </a:moveTo>
                  <a:lnTo>
                    <a:pt x="0" y="0"/>
                  </a:lnTo>
                  <a:lnTo>
                    <a:pt x="6707753" y="0"/>
                  </a:lnTo>
                  <a:lnTo>
                    <a:pt x="6707753" y="2061683"/>
                  </a:lnTo>
                  <a:close/>
                </a:path>
              </a:pathLst>
            </a:cu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1C2C5C7-35CF-4F59-BDC6-7189753427A4}"/>
                </a:ext>
              </a:extLst>
            </p:cNvPr>
            <p:cNvSpPr/>
            <p:nvPr/>
          </p:nvSpPr>
          <p:spPr>
            <a:xfrm>
              <a:off x="6136987" y="-1"/>
              <a:ext cx="2057070" cy="23944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bg2">
                    <a:lumMod val="25000"/>
                  </a:schemeClr>
                </a:solidFill>
                <a:latin typeface="Gill Sans Nova Cond" panose="020B0606020104020203" pitchFamily="34" charset="0"/>
              </a:endParaRPr>
            </a:p>
            <a:p>
              <a:pPr algn="ctr"/>
              <a:endParaRPr lang="en-US" sz="3200" dirty="0">
                <a:solidFill>
                  <a:schemeClr val="bg2">
                    <a:lumMod val="25000"/>
                  </a:schemeClr>
                </a:solidFill>
                <a:latin typeface="Gill Sans Nova Cond" panose="020B0606020104020203" pitchFamily="34" charset="0"/>
              </a:endParaRPr>
            </a:p>
            <a:p>
              <a:pPr algn="ctr"/>
              <a:endParaRPr lang="en-US" sz="3200" dirty="0">
                <a:solidFill>
                  <a:schemeClr val="bg2">
                    <a:lumMod val="25000"/>
                  </a:schemeClr>
                </a:solidFill>
                <a:latin typeface="Gill Sans Nova Cond" panose="020B0606020104020203" pitchFamily="34" charset="0"/>
              </a:endParaRPr>
            </a:p>
            <a:p>
              <a:pPr algn="ctr"/>
              <a:endParaRPr lang="en-US" sz="3200" dirty="0">
                <a:solidFill>
                  <a:schemeClr val="bg2">
                    <a:lumMod val="25000"/>
                  </a:schemeClr>
                </a:solidFill>
                <a:latin typeface="Gill Sans Nova Cond" panose="020B06060201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7682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771DE0A1-4DDF-43DC-BC35-65B18BEE06A3}"/>
              </a:ext>
            </a:extLst>
          </p:cNvPr>
          <p:cNvSpPr/>
          <p:nvPr/>
        </p:nvSpPr>
        <p:spPr>
          <a:xfrm>
            <a:off x="5139069" y="10633"/>
            <a:ext cx="1913861" cy="6847367"/>
          </a:xfrm>
          <a:custGeom>
            <a:avLst/>
            <a:gdLst>
              <a:gd name="connsiteX0" fmla="*/ 0 w 1913861"/>
              <a:gd name="connsiteY0" fmla="*/ 0 h 6847367"/>
              <a:gd name="connsiteX1" fmla="*/ 0 w 1913861"/>
              <a:gd name="connsiteY1" fmla="*/ 6815470 h 6847367"/>
              <a:gd name="connsiteX2" fmla="*/ 925033 w 1913861"/>
              <a:gd name="connsiteY2" fmla="*/ 6315739 h 6847367"/>
              <a:gd name="connsiteX3" fmla="*/ 1913861 w 1913861"/>
              <a:gd name="connsiteY3" fmla="*/ 6847367 h 6847367"/>
              <a:gd name="connsiteX4" fmla="*/ 1892595 w 1913861"/>
              <a:gd name="connsiteY4" fmla="*/ 21265 h 6847367"/>
              <a:gd name="connsiteX5" fmla="*/ 0 w 1913861"/>
              <a:gd name="connsiteY5" fmla="*/ 0 h 684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13861" h="6847367">
                <a:moveTo>
                  <a:pt x="0" y="0"/>
                </a:moveTo>
                <a:lnTo>
                  <a:pt x="0" y="6815470"/>
                </a:lnTo>
                <a:lnTo>
                  <a:pt x="925033" y="6315739"/>
                </a:lnTo>
                <a:lnTo>
                  <a:pt x="1913861" y="6847367"/>
                </a:lnTo>
                <a:cubicBezTo>
                  <a:pt x="1906772" y="4572000"/>
                  <a:pt x="1899684" y="2296632"/>
                  <a:pt x="1892595" y="2126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7BFB4D4-ADBA-4509-9681-C7E1AD460B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267708"/>
              </p:ext>
            </p:extLst>
          </p:nvPr>
        </p:nvGraphicFramePr>
        <p:xfrm>
          <a:off x="5229444" y="1272559"/>
          <a:ext cx="1733109" cy="24802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7587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47587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latin typeface="Modern Love" panose="04090805081005020601" pitchFamily="82" charset="0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000" dirty="0">
                        <a:latin typeface="Modern Love" panose="04090805081005020601" pitchFamily="8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3331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63F8FA2-B70A-4638-A29E-5F2B031A92D7}"/>
              </a:ext>
            </a:extLst>
          </p:cNvPr>
          <p:cNvSpPr/>
          <p:nvPr/>
        </p:nvSpPr>
        <p:spPr>
          <a:xfrm>
            <a:off x="5069231" y="10633"/>
            <a:ext cx="2053541" cy="6734174"/>
          </a:xfrm>
          <a:prstGeom prst="rect">
            <a:avLst/>
          </a:prstGeom>
          <a:solidFill>
            <a:srgbClr val="FBFBFB"/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9D0633-2935-4DCA-BD09-005DEEA78930}"/>
              </a:ext>
            </a:extLst>
          </p:cNvPr>
          <p:cNvSpPr txBox="1"/>
          <p:nvPr/>
        </p:nvSpPr>
        <p:spPr>
          <a:xfrm>
            <a:off x="5125317" y="539555"/>
            <a:ext cx="1967736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Niagara Solid" panose="04020502070702020202" pitchFamily="82" charset="0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Niagara Solid" panose="04020502070702020202" pitchFamily="82" charset="0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4B4FE59-5846-4DB2-8896-2DD5474AE3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469484"/>
              </p:ext>
            </p:extLst>
          </p:nvPr>
        </p:nvGraphicFramePr>
        <p:xfrm>
          <a:off x="5125317" y="1421419"/>
          <a:ext cx="1957102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9586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79586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Niagara Solid" panose="04020502070702020202" pitchFamily="82" charset="0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Niagara Solid" panose="04020502070702020202" pitchFamily="82" charset="0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95436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A56FAD65-BAEC-46F0-A23B-1366C9D58B8E}"/>
              </a:ext>
            </a:extLst>
          </p:cNvPr>
          <p:cNvGrpSpPr/>
          <p:nvPr/>
        </p:nvGrpSpPr>
        <p:grpSpPr>
          <a:xfrm>
            <a:off x="5016944" y="10633"/>
            <a:ext cx="2158112" cy="6744084"/>
            <a:chOff x="3682114" y="2"/>
            <a:chExt cx="2158112" cy="6744084"/>
          </a:xfrm>
        </p:grpSpPr>
        <p:pic>
          <p:nvPicPr>
            <p:cNvPr id="22" name="Picture 21" descr="Universe, Sky, Star, Space, Cosmos, Galaxy">
              <a:extLst>
                <a:ext uri="{FF2B5EF4-FFF2-40B4-BE49-F238E27FC236}">
                  <a16:creationId xmlns:a16="http://schemas.microsoft.com/office/drawing/2014/main" id="{78EC3343-990F-46EE-9DE0-6359332421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risscrossEtching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00" t="42344" r="13746" b="7529"/>
            <a:stretch>
              <a:fillRect/>
            </a:stretch>
          </p:blipFill>
          <p:spPr bwMode="auto">
            <a:xfrm rot="5400000">
              <a:off x="1389128" y="2292988"/>
              <a:ext cx="6744084" cy="2158112"/>
            </a:xfrm>
            <a:custGeom>
              <a:avLst/>
              <a:gdLst>
                <a:gd name="connsiteX0" fmla="*/ 0 w 6744083"/>
                <a:gd name="connsiteY0" fmla="*/ 1079056 h 2158112"/>
                <a:gd name="connsiteX1" fmla="*/ 1079056 w 6744083"/>
                <a:gd name="connsiteY1" fmla="*/ 0 h 2158112"/>
                <a:gd name="connsiteX2" fmla="*/ 6744083 w 6744083"/>
                <a:gd name="connsiteY2" fmla="*/ 0 h 2158112"/>
                <a:gd name="connsiteX3" fmla="*/ 6744083 w 6744083"/>
                <a:gd name="connsiteY3" fmla="*/ 2158112 h 2158112"/>
                <a:gd name="connsiteX4" fmla="*/ 1079056 w 6744083"/>
                <a:gd name="connsiteY4" fmla="*/ 2158112 h 215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44083" h="2158112">
                  <a:moveTo>
                    <a:pt x="0" y="1079056"/>
                  </a:moveTo>
                  <a:lnTo>
                    <a:pt x="1079056" y="0"/>
                  </a:lnTo>
                  <a:lnTo>
                    <a:pt x="6744083" y="0"/>
                  </a:lnTo>
                  <a:lnTo>
                    <a:pt x="6744083" y="2158112"/>
                  </a:lnTo>
                  <a:lnTo>
                    <a:pt x="1079056" y="2158112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FDD171E-4166-4DB7-80C1-CA0697A880AA}"/>
                </a:ext>
              </a:extLst>
            </p:cNvPr>
            <p:cNvSpPr/>
            <p:nvPr/>
          </p:nvSpPr>
          <p:spPr>
            <a:xfrm>
              <a:off x="4651632" y="757096"/>
              <a:ext cx="219076" cy="22860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/>
            </a:p>
          </p:txBody>
        </p:sp>
      </p:grpSp>
    </p:spTree>
    <p:extLst>
      <p:ext uri="{BB962C8B-B14F-4D97-AF65-F5344CB8AC3E}">
        <p14:creationId xmlns:p14="http://schemas.microsoft.com/office/powerpoint/2010/main" val="8206598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rrow: Pentagon 2">
            <a:extLst>
              <a:ext uri="{FF2B5EF4-FFF2-40B4-BE49-F238E27FC236}">
                <a16:creationId xmlns:a16="http://schemas.microsoft.com/office/drawing/2014/main" id="{0186408C-83F7-4C11-812B-8F1F751F93F9}"/>
              </a:ext>
            </a:extLst>
          </p:cNvPr>
          <p:cNvSpPr/>
          <p:nvPr/>
        </p:nvSpPr>
        <p:spPr>
          <a:xfrm rot="16200000">
            <a:off x="2725984" y="2291871"/>
            <a:ext cx="6734175" cy="2171700"/>
          </a:xfrm>
          <a:prstGeom prst="homePlate">
            <a:avLst>
              <a:gd name="adj" fmla="val 51002"/>
            </a:avLst>
          </a:prstGeom>
          <a:solidFill>
            <a:srgbClr val="FBFBF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L" sz="1801" dirty="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5A3D1E63-710C-4500-9514-D3E91155A755}"/>
              </a:ext>
            </a:extLst>
          </p:cNvPr>
          <p:cNvSpPr txBox="1"/>
          <p:nvPr/>
        </p:nvSpPr>
        <p:spPr>
          <a:xfrm>
            <a:off x="5109203" y="927057"/>
            <a:ext cx="1967736" cy="5663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269" name="Table 6">
            <a:extLst>
              <a:ext uri="{FF2B5EF4-FFF2-40B4-BE49-F238E27FC236}">
                <a16:creationId xmlns:a16="http://schemas.microsoft.com/office/drawing/2014/main" id="{2F9C9D1C-AF41-4916-BD7C-D105F3DF5D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8535900"/>
              </p:ext>
            </p:extLst>
          </p:nvPr>
        </p:nvGraphicFramePr>
        <p:xfrm>
          <a:off x="5109202" y="2070006"/>
          <a:ext cx="1967735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1105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F3AF5F3E-CFB8-4C97-8B59-FF965027FB96}"/>
              </a:ext>
            </a:extLst>
          </p:cNvPr>
          <p:cNvSpPr/>
          <p:nvPr/>
        </p:nvSpPr>
        <p:spPr>
          <a:xfrm>
            <a:off x="5986462" y="767727"/>
            <a:ext cx="219076" cy="22860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L" sz="1801"/>
          </a:p>
        </p:txBody>
      </p:sp>
    </p:spTree>
    <p:extLst>
      <p:ext uri="{BB962C8B-B14F-4D97-AF65-F5344CB8AC3E}">
        <p14:creationId xmlns:p14="http://schemas.microsoft.com/office/powerpoint/2010/main" val="1580702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roup 340">
            <a:extLst>
              <a:ext uri="{FF2B5EF4-FFF2-40B4-BE49-F238E27FC236}">
                <a16:creationId xmlns:a16="http://schemas.microsoft.com/office/drawing/2014/main" id="{1BA663CF-7E41-4527-95FA-6A5BC2729D38}"/>
              </a:ext>
            </a:extLst>
          </p:cNvPr>
          <p:cNvGrpSpPr/>
          <p:nvPr/>
        </p:nvGrpSpPr>
        <p:grpSpPr>
          <a:xfrm>
            <a:off x="5004676" y="10633"/>
            <a:ext cx="2182648" cy="6734177"/>
            <a:chOff x="1189863" y="0"/>
            <a:chExt cx="2182648" cy="6734177"/>
          </a:xfrm>
        </p:grpSpPr>
        <p:sp>
          <p:nvSpPr>
            <p:cNvPr id="9" name="Arrow: Pentagon 8">
              <a:extLst>
                <a:ext uri="{FF2B5EF4-FFF2-40B4-BE49-F238E27FC236}">
                  <a16:creationId xmlns:a16="http://schemas.microsoft.com/office/drawing/2014/main" id="{11C587BA-B417-45F9-8944-C555631272EA}"/>
                </a:ext>
              </a:extLst>
            </p:cNvPr>
            <p:cNvSpPr/>
            <p:nvPr/>
          </p:nvSpPr>
          <p:spPr>
            <a:xfrm rot="16200000">
              <a:off x="-1088829" y="2281238"/>
              <a:ext cx="6734175" cy="2171700"/>
            </a:xfrm>
            <a:prstGeom prst="homePlate">
              <a:avLst>
                <a:gd name="adj" fmla="val 51002"/>
              </a:avLst>
            </a:prstGeom>
            <a:solidFill>
              <a:srgbClr val="FFFCF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 dirty="0"/>
            </a:p>
          </p:txBody>
        </p:sp>
        <p:sp>
          <p:nvSpPr>
            <p:cNvPr id="11" name="Arrow: Pentagon 10">
              <a:extLst>
                <a:ext uri="{FF2B5EF4-FFF2-40B4-BE49-F238E27FC236}">
                  <a16:creationId xmlns:a16="http://schemas.microsoft.com/office/drawing/2014/main" id="{BB132E95-CB88-466E-8911-636DD993177B}"/>
                </a:ext>
              </a:extLst>
            </p:cNvPr>
            <p:cNvSpPr/>
            <p:nvPr/>
          </p:nvSpPr>
          <p:spPr>
            <a:xfrm rot="16200000">
              <a:off x="-740852" y="2629849"/>
              <a:ext cx="6035675" cy="1774196"/>
            </a:xfrm>
            <a:prstGeom prst="homePlate">
              <a:avLst>
                <a:gd name="adj" fmla="val 51002"/>
              </a:avLst>
            </a:prstGeom>
            <a:solidFill>
              <a:srgbClr val="E3E3D5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3B7A9046-F85B-4913-9F8E-B40282AD4544}"/>
                </a:ext>
              </a:extLst>
            </p:cNvPr>
            <p:cNvSpPr/>
            <p:nvPr/>
          </p:nvSpPr>
          <p:spPr>
            <a:xfrm>
              <a:off x="2147786" y="776294"/>
              <a:ext cx="251436" cy="244630"/>
            </a:xfrm>
            <a:prstGeom prst="ellipse">
              <a:avLst/>
            </a:prstGeom>
            <a:solidFill>
              <a:srgbClr val="FFFCF5"/>
            </a:solidFill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0124626-F451-4E9A-9424-321D870067CE}"/>
                </a:ext>
              </a:extLst>
            </p:cNvPr>
            <p:cNvSpPr txBox="1"/>
            <p:nvPr/>
          </p:nvSpPr>
          <p:spPr>
            <a:xfrm>
              <a:off x="1491178" y="1737362"/>
              <a:ext cx="1554480" cy="2785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500" dirty="0">
                  <a:solidFill>
                    <a:srgbClr val="3C5B4C"/>
                  </a:solidFill>
                  <a:latin typeface="Aldhabi" panose="01000000000000000000" pitchFamily="2" charset="-78"/>
                  <a:cs typeface="Aldhabi" panose="01000000000000000000" pitchFamily="2" charset="-78"/>
                </a:rPr>
                <a:t>“Books are uniquely portable </a:t>
              </a:r>
              <a:r>
                <a:rPr lang="en-US" sz="3500" b="1" dirty="0">
                  <a:gradFill flip="none" rotWithShape="1">
                    <a:gsLst>
                      <a:gs pos="0">
                        <a:srgbClr val="F3BD33">
                          <a:shade val="30000"/>
                          <a:satMod val="115000"/>
                        </a:srgbClr>
                      </a:gs>
                      <a:gs pos="50000">
                        <a:srgbClr val="F3BD33">
                          <a:shade val="67500"/>
                          <a:satMod val="115000"/>
                        </a:srgbClr>
                      </a:gs>
                      <a:gs pos="100000">
                        <a:srgbClr val="F3BD33">
                          <a:shade val="100000"/>
                          <a:satMod val="115000"/>
                        </a:srgb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latin typeface="Kunstler Script" panose="030304020206070D0D06" pitchFamily="66" charset="0"/>
                  <a:cs typeface="Aldhabi" panose="01000000000000000000" pitchFamily="2" charset="-78"/>
                </a:rPr>
                <a:t>Magic</a:t>
              </a:r>
              <a:r>
                <a:rPr lang="en-US" sz="3500" dirty="0">
                  <a:solidFill>
                    <a:srgbClr val="3C5B4C"/>
                  </a:solidFill>
                  <a:latin typeface="Aldhabi" panose="01000000000000000000" pitchFamily="2" charset="-78"/>
                  <a:cs typeface="Aldhabi" panose="01000000000000000000" pitchFamily="2" charset="-78"/>
                </a:rPr>
                <a:t>”</a:t>
              </a:r>
            </a:p>
            <a:p>
              <a:pPr algn="ctr"/>
              <a:r>
                <a:rPr lang="en-US" sz="3500" dirty="0">
                  <a:solidFill>
                    <a:srgbClr val="3C5B4C"/>
                  </a:solidFill>
                  <a:latin typeface="Aldhabi" panose="01000000000000000000" pitchFamily="2" charset="-78"/>
                  <a:cs typeface="Aldhabi" panose="01000000000000000000" pitchFamily="2" charset="-78"/>
                </a:rPr>
                <a:t> </a:t>
              </a:r>
              <a:r>
                <a:rPr lang="en-US" sz="2000" dirty="0">
                  <a:solidFill>
                    <a:srgbClr val="3C5B4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ldhabi" panose="01000000000000000000" pitchFamily="2" charset="-78"/>
                  <a:cs typeface="Aldhabi" panose="01000000000000000000" pitchFamily="2" charset="-78"/>
                </a:rPr>
                <a:t>– Stephan King</a:t>
              </a:r>
            </a:p>
          </p:txBody>
        </p:sp>
        <p:pic>
          <p:nvPicPr>
            <p:cNvPr id="1030" name="Picture 6" descr="Forest Trees Silhouette - Free vector graphic on Pixabay">
              <a:extLst>
                <a:ext uri="{FF2B5EF4-FFF2-40B4-BE49-F238E27FC236}">
                  <a16:creationId xmlns:a16="http://schemas.microsoft.com/office/drawing/2014/main" id="{6449351F-724D-4381-AC76-238D5A6C11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rgbClr val="92D05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89863" y="4574476"/>
              <a:ext cx="2171701" cy="21597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Star: 4 Points 30">
              <a:extLst>
                <a:ext uri="{FF2B5EF4-FFF2-40B4-BE49-F238E27FC236}">
                  <a16:creationId xmlns:a16="http://schemas.microsoft.com/office/drawing/2014/main" id="{7F9811CE-8759-4DA1-A2DF-E839BFAFAF79}"/>
                </a:ext>
              </a:extLst>
            </p:cNvPr>
            <p:cNvSpPr/>
            <p:nvPr/>
          </p:nvSpPr>
          <p:spPr>
            <a:xfrm rot="3121520">
              <a:off x="1224371" y="505530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3" name="Star: 4 Points 32">
              <a:extLst>
                <a:ext uri="{FF2B5EF4-FFF2-40B4-BE49-F238E27FC236}">
                  <a16:creationId xmlns:a16="http://schemas.microsoft.com/office/drawing/2014/main" id="{BA892477-141F-4750-B5A2-BAFF5A189B4F}"/>
                </a:ext>
              </a:extLst>
            </p:cNvPr>
            <p:cNvSpPr/>
            <p:nvPr/>
          </p:nvSpPr>
          <p:spPr>
            <a:xfrm>
              <a:off x="1207587" y="5120119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5" name="Star: 4 Points 34">
              <a:extLst>
                <a:ext uri="{FF2B5EF4-FFF2-40B4-BE49-F238E27FC236}">
                  <a16:creationId xmlns:a16="http://schemas.microsoft.com/office/drawing/2014/main" id="{3ADF1B6D-827E-4364-B58F-30F3F6E5DC01}"/>
                </a:ext>
              </a:extLst>
            </p:cNvPr>
            <p:cNvSpPr/>
            <p:nvPr/>
          </p:nvSpPr>
          <p:spPr>
            <a:xfrm rot="1588219">
              <a:off x="1295496" y="503244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6" name="Star: 4 Points 35">
              <a:extLst>
                <a:ext uri="{FF2B5EF4-FFF2-40B4-BE49-F238E27FC236}">
                  <a16:creationId xmlns:a16="http://schemas.microsoft.com/office/drawing/2014/main" id="{D5743421-EFD2-413A-91A2-65A0ECE01E57}"/>
                </a:ext>
              </a:extLst>
            </p:cNvPr>
            <p:cNvSpPr/>
            <p:nvPr/>
          </p:nvSpPr>
          <p:spPr>
            <a:xfrm rot="2005245">
              <a:off x="1345969" y="505200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7" name="Star: 4 Points 36">
              <a:extLst>
                <a:ext uri="{FF2B5EF4-FFF2-40B4-BE49-F238E27FC236}">
                  <a16:creationId xmlns:a16="http://schemas.microsoft.com/office/drawing/2014/main" id="{15765216-4760-47B6-B571-0F730869AFDA}"/>
                </a:ext>
              </a:extLst>
            </p:cNvPr>
            <p:cNvSpPr/>
            <p:nvPr/>
          </p:nvSpPr>
          <p:spPr>
            <a:xfrm rot="20073146">
              <a:off x="1247229" y="5126889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9" name="Star: 4 Points 38">
              <a:extLst>
                <a:ext uri="{FF2B5EF4-FFF2-40B4-BE49-F238E27FC236}">
                  <a16:creationId xmlns:a16="http://schemas.microsoft.com/office/drawing/2014/main" id="{5B3856D5-37DF-4335-BD68-51DF20ADC300}"/>
                </a:ext>
              </a:extLst>
            </p:cNvPr>
            <p:cNvSpPr/>
            <p:nvPr/>
          </p:nvSpPr>
          <p:spPr>
            <a:xfrm rot="20007295">
              <a:off x="1262310" y="499665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3" name="Star: 4 Points 42">
              <a:extLst>
                <a:ext uri="{FF2B5EF4-FFF2-40B4-BE49-F238E27FC236}">
                  <a16:creationId xmlns:a16="http://schemas.microsoft.com/office/drawing/2014/main" id="{3A5DE5EA-C2EC-4B4D-BE79-6692303FE3DA}"/>
                </a:ext>
              </a:extLst>
            </p:cNvPr>
            <p:cNvSpPr/>
            <p:nvPr/>
          </p:nvSpPr>
          <p:spPr>
            <a:xfrm rot="19647458">
              <a:off x="1382108" y="499650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5" name="Star: 4 Points 44">
              <a:extLst>
                <a:ext uri="{FF2B5EF4-FFF2-40B4-BE49-F238E27FC236}">
                  <a16:creationId xmlns:a16="http://schemas.microsoft.com/office/drawing/2014/main" id="{B44B1F59-C038-4D36-876E-C682A22BB32F}"/>
                </a:ext>
              </a:extLst>
            </p:cNvPr>
            <p:cNvSpPr/>
            <p:nvPr/>
          </p:nvSpPr>
          <p:spPr>
            <a:xfrm rot="2095444">
              <a:off x="1423075" y="505530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7" name="Star: 4 Points 46">
              <a:extLst>
                <a:ext uri="{FF2B5EF4-FFF2-40B4-BE49-F238E27FC236}">
                  <a16:creationId xmlns:a16="http://schemas.microsoft.com/office/drawing/2014/main" id="{1202F623-B248-4FE2-865F-3133551B4DA3}"/>
                </a:ext>
              </a:extLst>
            </p:cNvPr>
            <p:cNvSpPr/>
            <p:nvPr/>
          </p:nvSpPr>
          <p:spPr>
            <a:xfrm rot="20650923">
              <a:off x="1461013" y="502590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8" name="Star: 4 Points 47">
              <a:extLst>
                <a:ext uri="{FF2B5EF4-FFF2-40B4-BE49-F238E27FC236}">
                  <a16:creationId xmlns:a16="http://schemas.microsoft.com/office/drawing/2014/main" id="{3B48EF32-9449-46AE-A3DE-0E3703A7758D}"/>
                </a:ext>
              </a:extLst>
            </p:cNvPr>
            <p:cNvSpPr/>
            <p:nvPr/>
          </p:nvSpPr>
          <p:spPr>
            <a:xfrm rot="1284471">
              <a:off x="1515834" y="500304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0" name="Star: 4 Points 49">
              <a:extLst>
                <a:ext uri="{FF2B5EF4-FFF2-40B4-BE49-F238E27FC236}">
                  <a16:creationId xmlns:a16="http://schemas.microsoft.com/office/drawing/2014/main" id="{F9AC74DB-26D4-4FC4-BEE7-53CCF9FA7A71}"/>
                </a:ext>
              </a:extLst>
            </p:cNvPr>
            <p:cNvSpPr/>
            <p:nvPr/>
          </p:nvSpPr>
          <p:spPr>
            <a:xfrm rot="20599113">
              <a:off x="1559752" y="503244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2" name="Star: 4 Points 51">
              <a:extLst>
                <a:ext uri="{FF2B5EF4-FFF2-40B4-BE49-F238E27FC236}">
                  <a16:creationId xmlns:a16="http://schemas.microsoft.com/office/drawing/2014/main" id="{0FC48165-8967-497B-9E81-267AF17639C8}"/>
                </a:ext>
              </a:extLst>
            </p:cNvPr>
            <p:cNvSpPr/>
            <p:nvPr/>
          </p:nvSpPr>
          <p:spPr>
            <a:xfrm rot="1755237">
              <a:off x="1620554" y="504222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4" name="Star: 4 Points 53">
              <a:extLst>
                <a:ext uri="{FF2B5EF4-FFF2-40B4-BE49-F238E27FC236}">
                  <a16:creationId xmlns:a16="http://schemas.microsoft.com/office/drawing/2014/main" id="{855C8427-F668-49CC-80D3-2D7740666396}"/>
                </a:ext>
              </a:extLst>
            </p:cNvPr>
            <p:cNvSpPr/>
            <p:nvPr/>
          </p:nvSpPr>
          <p:spPr>
            <a:xfrm rot="19903772">
              <a:off x="1649548" y="509396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6" name="Star: 4 Points 55">
              <a:extLst>
                <a:ext uri="{FF2B5EF4-FFF2-40B4-BE49-F238E27FC236}">
                  <a16:creationId xmlns:a16="http://schemas.microsoft.com/office/drawing/2014/main" id="{C02DB93B-D320-49BA-8003-3A00064ADF73}"/>
                </a:ext>
              </a:extLst>
            </p:cNvPr>
            <p:cNvSpPr/>
            <p:nvPr/>
          </p:nvSpPr>
          <p:spPr>
            <a:xfrm>
              <a:off x="1703046" y="5116820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8" name="Star: 4 Points 57">
              <a:extLst>
                <a:ext uri="{FF2B5EF4-FFF2-40B4-BE49-F238E27FC236}">
                  <a16:creationId xmlns:a16="http://schemas.microsoft.com/office/drawing/2014/main" id="{AACBB53D-0C92-4F23-BD5E-596AD20D4AB6}"/>
                </a:ext>
              </a:extLst>
            </p:cNvPr>
            <p:cNvSpPr/>
            <p:nvPr/>
          </p:nvSpPr>
          <p:spPr>
            <a:xfrm rot="20285043">
              <a:off x="1755784" y="5139678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60" name="Star: 4 Points 59">
              <a:extLst>
                <a:ext uri="{FF2B5EF4-FFF2-40B4-BE49-F238E27FC236}">
                  <a16:creationId xmlns:a16="http://schemas.microsoft.com/office/drawing/2014/main" id="{AF680365-D165-444C-8BDA-1203C681EB5E}"/>
                </a:ext>
              </a:extLst>
            </p:cNvPr>
            <p:cNvSpPr/>
            <p:nvPr/>
          </p:nvSpPr>
          <p:spPr>
            <a:xfrm rot="1554276">
              <a:off x="1745589" y="5198379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62" name="Star: 4 Points 61">
              <a:extLst>
                <a:ext uri="{FF2B5EF4-FFF2-40B4-BE49-F238E27FC236}">
                  <a16:creationId xmlns:a16="http://schemas.microsoft.com/office/drawing/2014/main" id="{89AA103F-C5BE-4DE6-9D65-97E26F9F30EE}"/>
                </a:ext>
              </a:extLst>
            </p:cNvPr>
            <p:cNvSpPr/>
            <p:nvPr/>
          </p:nvSpPr>
          <p:spPr>
            <a:xfrm rot="20790840">
              <a:off x="1837706" y="518755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64" name="Star: 4 Points 63">
              <a:extLst>
                <a:ext uri="{FF2B5EF4-FFF2-40B4-BE49-F238E27FC236}">
                  <a16:creationId xmlns:a16="http://schemas.microsoft.com/office/drawing/2014/main" id="{0E080D7F-46E8-44CA-B583-8A3A9118BCDD}"/>
                </a:ext>
              </a:extLst>
            </p:cNvPr>
            <p:cNvSpPr/>
            <p:nvPr/>
          </p:nvSpPr>
          <p:spPr>
            <a:xfrm>
              <a:off x="1776997" y="5279940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66" name="Star: 4 Points 65">
              <a:extLst>
                <a:ext uri="{FF2B5EF4-FFF2-40B4-BE49-F238E27FC236}">
                  <a16:creationId xmlns:a16="http://schemas.microsoft.com/office/drawing/2014/main" id="{16C14A01-9A56-4633-BFB7-99D8C64643CD}"/>
                </a:ext>
              </a:extLst>
            </p:cNvPr>
            <p:cNvSpPr/>
            <p:nvPr/>
          </p:nvSpPr>
          <p:spPr>
            <a:xfrm rot="1357018">
              <a:off x="1820915" y="5302798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68" name="Star: 4 Points 67">
              <a:extLst>
                <a:ext uri="{FF2B5EF4-FFF2-40B4-BE49-F238E27FC236}">
                  <a16:creationId xmlns:a16="http://schemas.microsoft.com/office/drawing/2014/main" id="{3EBA1E2B-EE02-4E52-88EA-D508145A3956}"/>
                </a:ext>
              </a:extLst>
            </p:cNvPr>
            <p:cNvSpPr/>
            <p:nvPr/>
          </p:nvSpPr>
          <p:spPr>
            <a:xfrm rot="1519928">
              <a:off x="1682828" y="5175520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70" name="Star: 4 Points 69">
              <a:extLst>
                <a:ext uri="{FF2B5EF4-FFF2-40B4-BE49-F238E27FC236}">
                  <a16:creationId xmlns:a16="http://schemas.microsoft.com/office/drawing/2014/main" id="{D173DD0D-B93C-4111-8970-446063C5112A}"/>
                </a:ext>
              </a:extLst>
            </p:cNvPr>
            <p:cNvSpPr/>
            <p:nvPr/>
          </p:nvSpPr>
          <p:spPr>
            <a:xfrm rot="1797058">
              <a:off x="1878282" y="534851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72" name="Star: 4 Points 71">
              <a:extLst>
                <a:ext uri="{FF2B5EF4-FFF2-40B4-BE49-F238E27FC236}">
                  <a16:creationId xmlns:a16="http://schemas.microsoft.com/office/drawing/2014/main" id="{05ECFB23-87A9-4FB6-8417-0994C225A8CA}"/>
                </a:ext>
              </a:extLst>
            </p:cNvPr>
            <p:cNvSpPr/>
            <p:nvPr/>
          </p:nvSpPr>
          <p:spPr>
            <a:xfrm rot="20738906">
              <a:off x="1814493" y="536383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74" name="Star: 4 Points 73">
              <a:extLst>
                <a:ext uri="{FF2B5EF4-FFF2-40B4-BE49-F238E27FC236}">
                  <a16:creationId xmlns:a16="http://schemas.microsoft.com/office/drawing/2014/main" id="{0FA75BB0-2706-49AC-A52A-7AA339F569AF}"/>
                </a:ext>
              </a:extLst>
            </p:cNvPr>
            <p:cNvSpPr/>
            <p:nvPr/>
          </p:nvSpPr>
          <p:spPr>
            <a:xfrm rot="20088506">
              <a:off x="1871861" y="538892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76" name="Star: 4 Points 75">
              <a:extLst>
                <a:ext uri="{FF2B5EF4-FFF2-40B4-BE49-F238E27FC236}">
                  <a16:creationId xmlns:a16="http://schemas.microsoft.com/office/drawing/2014/main" id="{E1A20A62-51DA-4B3E-BAB5-49EB5A8FD699}"/>
                </a:ext>
              </a:extLst>
            </p:cNvPr>
            <p:cNvSpPr/>
            <p:nvPr/>
          </p:nvSpPr>
          <p:spPr>
            <a:xfrm rot="1437293">
              <a:off x="1878282" y="547107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78" name="Star: 4 Points 77">
              <a:extLst>
                <a:ext uri="{FF2B5EF4-FFF2-40B4-BE49-F238E27FC236}">
                  <a16:creationId xmlns:a16="http://schemas.microsoft.com/office/drawing/2014/main" id="{9888ABAF-D06C-4840-AE77-D9722A64CA49}"/>
                </a:ext>
              </a:extLst>
            </p:cNvPr>
            <p:cNvSpPr/>
            <p:nvPr/>
          </p:nvSpPr>
          <p:spPr>
            <a:xfrm rot="20797524">
              <a:off x="1925713" y="549041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80" name="Star: 4 Points 79">
              <a:extLst>
                <a:ext uri="{FF2B5EF4-FFF2-40B4-BE49-F238E27FC236}">
                  <a16:creationId xmlns:a16="http://schemas.microsoft.com/office/drawing/2014/main" id="{D3F4F7D3-14C5-4FCC-B5F6-BCBD0A3AFBB5}"/>
                </a:ext>
              </a:extLst>
            </p:cNvPr>
            <p:cNvSpPr/>
            <p:nvPr/>
          </p:nvSpPr>
          <p:spPr>
            <a:xfrm rot="2672574">
              <a:off x="1958508" y="551869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82" name="Star: 4 Points 81">
              <a:extLst>
                <a:ext uri="{FF2B5EF4-FFF2-40B4-BE49-F238E27FC236}">
                  <a16:creationId xmlns:a16="http://schemas.microsoft.com/office/drawing/2014/main" id="{59064047-4776-404F-ABE4-915BF15650B5}"/>
                </a:ext>
              </a:extLst>
            </p:cNvPr>
            <p:cNvSpPr/>
            <p:nvPr/>
          </p:nvSpPr>
          <p:spPr>
            <a:xfrm rot="19659400">
              <a:off x="1933103" y="556344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84" name="Star: 4 Points 83">
              <a:extLst>
                <a:ext uri="{FF2B5EF4-FFF2-40B4-BE49-F238E27FC236}">
                  <a16:creationId xmlns:a16="http://schemas.microsoft.com/office/drawing/2014/main" id="{6E2AC6A9-653C-4F00-B8F4-D984D49AF41A}"/>
                </a:ext>
              </a:extLst>
            </p:cNvPr>
            <p:cNvSpPr/>
            <p:nvPr/>
          </p:nvSpPr>
          <p:spPr>
            <a:xfrm rot="19477947">
              <a:off x="2004227" y="563453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86" name="Star: 4 Points 85">
              <a:extLst>
                <a:ext uri="{FF2B5EF4-FFF2-40B4-BE49-F238E27FC236}">
                  <a16:creationId xmlns:a16="http://schemas.microsoft.com/office/drawing/2014/main" id="{087AABEA-EC0C-4A1F-9ED8-0332DB8F4C25}"/>
                </a:ext>
              </a:extLst>
            </p:cNvPr>
            <p:cNvSpPr/>
            <p:nvPr/>
          </p:nvSpPr>
          <p:spPr>
            <a:xfrm>
              <a:off x="2023530" y="5585806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88" name="Star: 4 Points 87">
              <a:extLst>
                <a:ext uri="{FF2B5EF4-FFF2-40B4-BE49-F238E27FC236}">
                  <a16:creationId xmlns:a16="http://schemas.microsoft.com/office/drawing/2014/main" id="{71CBE314-CCC1-46FE-A103-E74D5A79E60E}"/>
                </a:ext>
              </a:extLst>
            </p:cNvPr>
            <p:cNvSpPr/>
            <p:nvPr/>
          </p:nvSpPr>
          <p:spPr>
            <a:xfrm rot="2238279">
              <a:off x="2000669" y="570772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90" name="Star: 4 Points 89">
              <a:extLst>
                <a:ext uri="{FF2B5EF4-FFF2-40B4-BE49-F238E27FC236}">
                  <a16:creationId xmlns:a16="http://schemas.microsoft.com/office/drawing/2014/main" id="{ADCBA837-6643-4E32-B7C0-5C7DCB9B1206}"/>
                </a:ext>
              </a:extLst>
            </p:cNvPr>
            <p:cNvSpPr/>
            <p:nvPr/>
          </p:nvSpPr>
          <p:spPr>
            <a:xfrm rot="20104875">
              <a:off x="2086876" y="568486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92" name="Star: 4 Points 91">
              <a:extLst>
                <a:ext uri="{FF2B5EF4-FFF2-40B4-BE49-F238E27FC236}">
                  <a16:creationId xmlns:a16="http://schemas.microsoft.com/office/drawing/2014/main" id="{D2D7066F-B115-49BC-822D-68FD7958F1BA}"/>
                </a:ext>
              </a:extLst>
            </p:cNvPr>
            <p:cNvSpPr/>
            <p:nvPr/>
          </p:nvSpPr>
          <p:spPr>
            <a:xfrm>
              <a:off x="2132595" y="5759458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94" name="Star: 4 Points 93">
              <a:extLst>
                <a:ext uri="{FF2B5EF4-FFF2-40B4-BE49-F238E27FC236}">
                  <a16:creationId xmlns:a16="http://schemas.microsoft.com/office/drawing/2014/main" id="{5D12D56B-19DF-4B0D-A266-52F374D46FCB}"/>
                </a:ext>
              </a:extLst>
            </p:cNvPr>
            <p:cNvSpPr/>
            <p:nvPr/>
          </p:nvSpPr>
          <p:spPr>
            <a:xfrm rot="20193985">
              <a:off x="2174214" y="583629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96" name="Star: 4 Points 95">
              <a:extLst>
                <a:ext uri="{FF2B5EF4-FFF2-40B4-BE49-F238E27FC236}">
                  <a16:creationId xmlns:a16="http://schemas.microsoft.com/office/drawing/2014/main" id="{E6A1E4BD-A7EC-4C61-A825-4E0F61261862}"/>
                </a:ext>
              </a:extLst>
            </p:cNvPr>
            <p:cNvSpPr/>
            <p:nvPr/>
          </p:nvSpPr>
          <p:spPr>
            <a:xfrm rot="1717484">
              <a:off x="2250093" y="581343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98" name="Star: 4 Points 97">
              <a:extLst>
                <a:ext uri="{FF2B5EF4-FFF2-40B4-BE49-F238E27FC236}">
                  <a16:creationId xmlns:a16="http://schemas.microsoft.com/office/drawing/2014/main" id="{AE369D57-B07A-4696-B998-92D7AAD2A164}"/>
                </a:ext>
              </a:extLst>
            </p:cNvPr>
            <p:cNvSpPr/>
            <p:nvPr/>
          </p:nvSpPr>
          <p:spPr>
            <a:xfrm rot="1893863">
              <a:off x="2100860" y="580517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0" name="Star: 4 Points 99">
              <a:extLst>
                <a:ext uri="{FF2B5EF4-FFF2-40B4-BE49-F238E27FC236}">
                  <a16:creationId xmlns:a16="http://schemas.microsoft.com/office/drawing/2014/main" id="{AF1388D1-1BDB-422E-B7F8-CC3944DEE543}"/>
                </a:ext>
              </a:extLst>
            </p:cNvPr>
            <p:cNvSpPr/>
            <p:nvPr/>
          </p:nvSpPr>
          <p:spPr>
            <a:xfrm rot="19637720">
              <a:off x="2272952" y="588201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2" name="Star: 4 Points 101">
              <a:extLst>
                <a:ext uri="{FF2B5EF4-FFF2-40B4-BE49-F238E27FC236}">
                  <a16:creationId xmlns:a16="http://schemas.microsoft.com/office/drawing/2014/main" id="{E95BBF0A-B0F8-4EAB-96FD-5A62D52D37E4}"/>
                </a:ext>
              </a:extLst>
            </p:cNvPr>
            <p:cNvSpPr/>
            <p:nvPr/>
          </p:nvSpPr>
          <p:spPr>
            <a:xfrm rot="1316686">
              <a:off x="2329254" y="590487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4" name="Star: 4 Points 103">
              <a:extLst>
                <a:ext uri="{FF2B5EF4-FFF2-40B4-BE49-F238E27FC236}">
                  <a16:creationId xmlns:a16="http://schemas.microsoft.com/office/drawing/2014/main" id="{ACEDECB9-010C-47DA-BDE5-606764D889D6}"/>
                </a:ext>
              </a:extLst>
            </p:cNvPr>
            <p:cNvSpPr/>
            <p:nvPr/>
          </p:nvSpPr>
          <p:spPr>
            <a:xfrm rot="20609204">
              <a:off x="2396031" y="592676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6" name="Star: 4 Points 105">
              <a:extLst>
                <a:ext uri="{FF2B5EF4-FFF2-40B4-BE49-F238E27FC236}">
                  <a16:creationId xmlns:a16="http://schemas.microsoft.com/office/drawing/2014/main" id="{E2FEEAD7-FF08-4E09-9286-770FD8641A1D}"/>
                </a:ext>
              </a:extLst>
            </p:cNvPr>
            <p:cNvSpPr/>
            <p:nvPr/>
          </p:nvSpPr>
          <p:spPr>
            <a:xfrm rot="1241055">
              <a:off x="2396031" y="5978500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8" name="Star: 4 Points 107">
              <a:extLst>
                <a:ext uri="{FF2B5EF4-FFF2-40B4-BE49-F238E27FC236}">
                  <a16:creationId xmlns:a16="http://schemas.microsoft.com/office/drawing/2014/main" id="{890610AE-B463-415E-9164-4AD55CF7C61E}"/>
                </a:ext>
              </a:extLst>
            </p:cNvPr>
            <p:cNvSpPr/>
            <p:nvPr/>
          </p:nvSpPr>
          <p:spPr>
            <a:xfrm rot="1405212">
              <a:off x="2460776" y="6001358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10" name="Star: 4 Points 109">
              <a:extLst>
                <a:ext uri="{FF2B5EF4-FFF2-40B4-BE49-F238E27FC236}">
                  <a16:creationId xmlns:a16="http://schemas.microsoft.com/office/drawing/2014/main" id="{84C58435-99AD-499F-9863-62A192385ED6}"/>
                </a:ext>
              </a:extLst>
            </p:cNvPr>
            <p:cNvSpPr/>
            <p:nvPr/>
          </p:nvSpPr>
          <p:spPr>
            <a:xfrm rot="19242681">
              <a:off x="2586470" y="613952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12" name="Star: 4 Points 111">
              <a:extLst>
                <a:ext uri="{FF2B5EF4-FFF2-40B4-BE49-F238E27FC236}">
                  <a16:creationId xmlns:a16="http://schemas.microsoft.com/office/drawing/2014/main" id="{EC8EE5D1-2F25-4DCA-9EB4-2272F758D7D8}"/>
                </a:ext>
              </a:extLst>
            </p:cNvPr>
            <p:cNvSpPr/>
            <p:nvPr/>
          </p:nvSpPr>
          <p:spPr>
            <a:xfrm rot="1512007">
              <a:off x="2708070" y="620488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14" name="Star: 4 Points 113">
              <a:extLst>
                <a:ext uri="{FF2B5EF4-FFF2-40B4-BE49-F238E27FC236}">
                  <a16:creationId xmlns:a16="http://schemas.microsoft.com/office/drawing/2014/main" id="{29518D9C-1904-4C65-896B-8880623D8910}"/>
                </a:ext>
              </a:extLst>
            </p:cNvPr>
            <p:cNvSpPr/>
            <p:nvPr/>
          </p:nvSpPr>
          <p:spPr>
            <a:xfrm rot="1915120">
              <a:off x="2519215" y="609380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16" name="Star: 4 Points 115">
              <a:extLst>
                <a:ext uri="{FF2B5EF4-FFF2-40B4-BE49-F238E27FC236}">
                  <a16:creationId xmlns:a16="http://schemas.microsoft.com/office/drawing/2014/main" id="{CA265EF3-9011-48F0-9468-ABCA8F9A65F7}"/>
                </a:ext>
              </a:extLst>
            </p:cNvPr>
            <p:cNvSpPr/>
            <p:nvPr/>
          </p:nvSpPr>
          <p:spPr>
            <a:xfrm>
              <a:off x="1839308" y="545370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18" name="Star: 4 Points 117">
              <a:extLst>
                <a:ext uri="{FF2B5EF4-FFF2-40B4-BE49-F238E27FC236}">
                  <a16:creationId xmlns:a16="http://schemas.microsoft.com/office/drawing/2014/main" id="{813257D7-BF1B-4047-8322-4FCD901A1610}"/>
                </a:ext>
              </a:extLst>
            </p:cNvPr>
            <p:cNvSpPr/>
            <p:nvPr/>
          </p:nvSpPr>
          <p:spPr>
            <a:xfrm rot="1283253">
              <a:off x="1991708" y="560610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20" name="Star: 4 Points 119">
              <a:extLst>
                <a:ext uri="{FF2B5EF4-FFF2-40B4-BE49-F238E27FC236}">
                  <a16:creationId xmlns:a16="http://schemas.microsoft.com/office/drawing/2014/main" id="{98759092-4A32-4291-A633-5616071800CA}"/>
                </a:ext>
              </a:extLst>
            </p:cNvPr>
            <p:cNvSpPr/>
            <p:nvPr/>
          </p:nvSpPr>
          <p:spPr>
            <a:xfrm rot="1198835">
              <a:off x="2629825" y="620856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22" name="Star: 4 Points 121">
              <a:extLst>
                <a:ext uri="{FF2B5EF4-FFF2-40B4-BE49-F238E27FC236}">
                  <a16:creationId xmlns:a16="http://schemas.microsoft.com/office/drawing/2014/main" id="{700BD653-54E5-4405-849E-EAAA1ED9C920}"/>
                </a:ext>
              </a:extLst>
            </p:cNvPr>
            <p:cNvSpPr/>
            <p:nvPr/>
          </p:nvSpPr>
          <p:spPr>
            <a:xfrm>
              <a:off x="2296508" y="591090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24" name="Star: 4 Points 123">
              <a:extLst>
                <a:ext uri="{FF2B5EF4-FFF2-40B4-BE49-F238E27FC236}">
                  <a16:creationId xmlns:a16="http://schemas.microsoft.com/office/drawing/2014/main" id="{042BA641-1B8A-46C0-BD04-7CB6303230D3}"/>
                </a:ext>
              </a:extLst>
            </p:cNvPr>
            <p:cNvSpPr/>
            <p:nvPr/>
          </p:nvSpPr>
          <p:spPr>
            <a:xfrm rot="19935756">
              <a:off x="2448908" y="606330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26" name="Star: 4 Points 125">
              <a:extLst>
                <a:ext uri="{FF2B5EF4-FFF2-40B4-BE49-F238E27FC236}">
                  <a16:creationId xmlns:a16="http://schemas.microsoft.com/office/drawing/2014/main" id="{D268D243-2054-4327-9144-22AB34BA330B}"/>
                </a:ext>
              </a:extLst>
            </p:cNvPr>
            <p:cNvSpPr/>
            <p:nvPr/>
          </p:nvSpPr>
          <p:spPr>
            <a:xfrm rot="19574915">
              <a:off x="2730929" y="6262059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24" name="Star: 4 Points 1023">
              <a:extLst>
                <a:ext uri="{FF2B5EF4-FFF2-40B4-BE49-F238E27FC236}">
                  <a16:creationId xmlns:a16="http://schemas.microsoft.com/office/drawing/2014/main" id="{ADAC7DE3-9E23-4F4D-BF91-731AB0C99521}"/>
                </a:ext>
              </a:extLst>
            </p:cNvPr>
            <p:cNvSpPr/>
            <p:nvPr/>
          </p:nvSpPr>
          <p:spPr>
            <a:xfrm>
              <a:off x="2756333" y="622284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25" name="Star: 4 Points 1024">
              <a:extLst>
                <a:ext uri="{FF2B5EF4-FFF2-40B4-BE49-F238E27FC236}">
                  <a16:creationId xmlns:a16="http://schemas.microsoft.com/office/drawing/2014/main" id="{D07201FE-E10E-404A-BA7D-5F95135151C1}"/>
                </a:ext>
              </a:extLst>
            </p:cNvPr>
            <p:cNvSpPr/>
            <p:nvPr/>
          </p:nvSpPr>
          <p:spPr>
            <a:xfrm rot="20512072">
              <a:off x="2660872" y="629002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27" name="Star: 4 Points 1026">
              <a:extLst>
                <a:ext uri="{FF2B5EF4-FFF2-40B4-BE49-F238E27FC236}">
                  <a16:creationId xmlns:a16="http://schemas.microsoft.com/office/drawing/2014/main" id="{99E3364F-18D0-4012-8DA6-5989F4615850}"/>
                </a:ext>
              </a:extLst>
            </p:cNvPr>
            <p:cNvSpPr/>
            <p:nvPr/>
          </p:nvSpPr>
          <p:spPr>
            <a:xfrm>
              <a:off x="2659804" y="615983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29" name="Star: 4 Points 1028">
              <a:extLst>
                <a:ext uri="{FF2B5EF4-FFF2-40B4-BE49-F238E27FC236}">
                  <a16:creationId xmlns:a16="http://schemas.microsoft.com/office/drawing/2014/main" id="{EF97A039-BBCE-41E9-929E-96FF42623052}"/>
                </a:ext>
              </a:extLst>
            </p:cNvPr>
            <p:cNvSpPr/>
            <p:nvPr/>
          </p:nvSpPr>
          <p:spPr>
            <a:xfrm rot="1628760">
              <a:off x="2827866" y="621362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31" name="Star: 4 Points 1030">
              <a:extLst>
                <a:ext uri="{FF2B5EF4-FFF2-40B4-BE49-F238E27FC236}">
                  <a16:creationId xmlns:a16="http://schemas.microsoft.com/office/drawing/2014/main" id="{B9D2E5F7-99C1-428E-852A-32E203BCAE9F}"/>
                </a:ext>
              </a:extLst>
            </p:cNvPr>
            <p:cNvSpPr/>
            <p:nvPr/>
          </p:nvSpPr>
          <p:spPr>
            <a:xfrm rot="20130295">
              <a:off x="2858508" y="6279230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32" name="Star: 4 Points 1031">
              <a:extLst>
                <a:ext uri="{FF2B5EF4-FFF2-40B4-BE49-F238E27FC236}">
                  <a16:creationId xmlns:a16="http://schemas.microsoft.com/office/drawing/2014/main" id="{6D5413C5-2CA4-49FF-89FB-FFBF47BFC0E9}"/>
                </a:ext>
              </a:extLst>
            </p:cNvPr>
            <p:cNvSpPr/>
            <p:nvPr/>
          </p:nvSpPr>
          <p:spPr>
            <a:xfrm rot="1071703">
              <a:off x="2911944" y="6222178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33" name="Star: 4 Points 1032">
              <a:extLst>
                <a:ext uri="{FF2B5EF4-FFF2-40B4-BE49-F238E27FC236}">
                  <a16:creationId xmlns:a16="http://schemas.microsoft.com/office/drawing/2014/main" id="{6A8A6110-7736-4822-8ADF-3558541E4D71}"/>
                </a:ext>
              </a:extLst>
            </p:cNvPr>
            <p:cNvSpPr/>
            <p:nvPr/>
          </p:nvSpPr>
          <p:spPr>
            <a:xfrm rot="20463223">
              <a:off x="2988437" y="629002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 dirty="0"/>
            </a:p>
          </p:txBody>
        </p:sp>
        <p:sp>
          <p:nvSpPr>
            <p:cNvPr id="1035" name="Star: 4 Points 1034">
              <a:extLst>
                <a:ext uri="{FF2B5EF4-FFF2-40B4-BE49-F238E27FC236}">
                  <a16:creationId xmlns:a16="http://schemas.microsoft.com/office/drawing/2014/main" id="{AD81C103-6D08-4359-BEE4-E436F73AD87F}"/>
                </a:ext>
              </a:extLst>
            </p:cNvPr>
            <p:cNvSpPr/>
            <p:nvPr/>
          </p:nvSpPr>
          <p:spPr>
            <a:xfrm rot="849580">
              <a:off x="2985423" y="6222050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36" name="Star: 4 Points 1035">
              <a:extLst>
                <a:ext uri="{FF2B5EF4-FFF2-40B4-BE49-F238E27FC236}">
                  <a16:creationId xmlns:a16="http://schemas.microsoft.com/office/drawing/2014/main" id="{E6073AAE-6151-40AF-8E78-B3F634D28246}"/>
                </a:ext>
              </a:extLst>
            </p:cNvPr>
            <p:cNvSpPr/>
            <p:nvPr/>
          </p:nvSpPr>
          <p:spPr>
            <a:xfrm rot="20212039">
              <a:off x="2927512" y="634473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37" name="Star: 4 Points 1036">
              <a:extLst>
                <a:ext uri="{FF2B5EF4-FFF2-40B4-BE49-F238E27FC236}">
                  <a16:creationId xmlns:a16="http://schemas.microsoft.com/office/drawing/2014/main" id="{679F8C77-7AC6-4946-B02B-C172B752B17C}"/>
                </a:ext>
              </a:extLst>
            </p:cNvPr>
            <p:cNvSpPr/>
            <p:nvPr/>
          </p:nvSpPr>
          <p:spPr>
            <a:xfrm rot="20674357">
              <a:off x="3065853" y="619919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38" name="Star: 4 Points 1037">
              <a:extLst>
                <a:ext uri="{FF2B5EF4-FFF2-40B4-BE49-F238E27FC236}">
                  <a16:creationId xmlns:a16="http://schemas.microsoft.com/office/drawing/2014/main" id="{EE2B4137-DAEE-41A9-976F-B6CB0C5A9038}"/>
                </a:ext>
              </a:extLst>
            </p:cNvPr>
            <p:cNvSpPr/>
            <p:nvPr/>
          </p:nvSpPr>
          <p:spPr>
            <a:xfrm rot="20929683">
              <a:off x="3078845" y="6317796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39" name="Star: 4 Points 1038">
              <a:extLst>
                <a:ext uri="{FF2B5EF4-FFF2-40B4-BE49-F238E27FC236}">
                  <a16:creationId xmlns:a16="http://schemas.microsoft.com/office/drawing/2014/main" id="{AC11FB6D-7276-4FDB-89EC-4FB336EFBEED}"/>
                </a:ext>
              </a:extLst>
            </p:cNvPr>
            <p:cNvSpPr/>
            <p:nvPr/>
          </p:nvSpPr>
          <p:spPr>
            <a:xfrm>
              <a:off x="3139903" y="6183586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40" name="Star: 4 Points 1039">
              <a:extLst>
                <a:ext uri="{FF2B5EF4-FFF2-40B4-BE49-F238E27FC236}">
                  <a16:creationId xmlns:a16="http://schemas.microsoft.com/office/drawing/2014/main" id="{E02AEB89-90C5-4FA4-BA13-C5E0455A8D48}"/>
                </a:ext>
              </a:extLst>
            </p:cNvPr>
            <p:cNvSpPr/>
            <p:nvPr/>
          </p:nvSpPr>
          <p:spPr>
            <a:xfrm rot="1328017">
              <a:off x="2840863" y="638529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41" name="Star: 4 Points 1040">
              <a:extLst>
                <a:ext uri="{FF2B5EF4-FFF2-40B4-BE49-F238E27FC236}">
                  <a16:creationId xmlns:a16="http://schemas.microsoft.com/office/drawing/2014/main" id="{B315EAEB-5C6A-4B5D-8D96-232A074F0348}"/>
                </a:ext>
              </a:extLst>
            </p:cNvPr>
            <p:cNvSpPr/>
            <p:nvPr/>
          </p:nvSpPr>
          <p:spPr>
            <a:xfrm rot="1320667">
              <a:off x="3116472" y="6242539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42" name="Star: 4 Points 1041">
              <a:extLst>
                <a:ext uri="{FF2B5EF4-FFF2-40B4-BE49-F238E27FC236}">
                  <a16:creationId xmlns:a16="http://schemas.microsoft.com/office/drawing/2014/main" id="{EFC5319E-5B2C-4910-9786-2AF7D5458378}"/>
                </a:ext>
              </a:extLst>
            </p:cNvPr>
            <p:cNvSpPr/>
            <p:nvPr/>
          </p:nvSpPr>
          <p:spPr>
            <a:xfrm rot="20635979">
              <a:off x="3227631" y="609380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43" name="Star: 4 Points 1042">
              <a:extLst>
                <a:ext uri="{FF2B5EF4-FFF2-40B4-BE49-F238E27FC236}">
                  <a16:creationId xmlns:a16="http://schemas.microsoft.com/office/drawing/2014/main" id="{4F3F9A48-F86D-4872-A03F-4613573A0456}"/>
                </a:ext>
              </a:extLst>
            </p:cNvPr>
            <p:cNvSpPr/>
            <p:nvPr/>
          </p:nvSpPr>
          <p:spPr>
            <a:xfrm rot="1604131">
              <a:off x="3212760" y="617633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44" name="Star: 4 Points 1043">
              <a:extLst>
                <a:ext uri="{FF2B5EF4-FFF2-40B4-BE49-F238E27FC236}">
                  <a16:creationId xmlns:a16="http://schemas.microsoft.com/office/drawing/2014/main" id="{C5736C24-03A0-4663-9A56-B90CC49D3DD8}"/>
                </a:ext>
              </a:extLst>
            </p:cNvPr>
            <p:cNvSpPr/>
            <p:nvPr/>
          </p:nvSpPr>
          <p:spPr>
            <a:xfrm rot="1838453">
              <a:off x="3289439" y="604808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45" name="Star: 4 Points 1044">
              <a:extLst>
                <a:ext uri="{FF2B5EF4-FFF2-40B4-BE49-F238E27FC236}">
                  <a16:creationId xmlns:a16="http://schemas.microsoft.com/office/drawing/2014/main" id="{42282371-5D22-4EA9-9862-D034D646D479}"/>
                </a:ext>
              </a:extLst>
            </p:cNvPr>
            <p:cNvSpPr/>
            <p:nvPr/>
          </p:nvSpPr>
          <p:spPr>
            <a:xfrm rot="20272467">
              <a:off x="3304979" y="5978498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46" name="Star: 4 Points 1045">
              <a:extLst>
                <a:ext uri="{FF2B5EF4-FFF2-40B4-BE49-F238E27FC236}">
                  <a16:creationId xmlns:a16="http://schemas.microsoft.com/office/drawing/2014/main" id="{33519FAB-49AD-4C06-9926-63797390A2A3}"/>
                </a:ext>
              </a:extLst>
            </p:cNvPr>
            <p:cNvSpPr/>
            <p:nvPr/>
          </p:nvSpPr>
          <p:spPr>
            <a:xfrm rot="1647758">
              <a:off x="3257306" y="594333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47" name="Star: 4 Points 1046">
              <a:extLst>
                <a:ext uri="{FF2B5EF4-FFF2-40B4-BE49-F238E27FC236}">
                  <a16:creationId xmlns:a16="http://schemas.microsoft.com/office/drawing/2014/main" id="{EBFDFCAA-900D-46DB-9914-F544E2AA2B33}"/>
                </a:ext>
              </a:extLst>
            </p:cNvPr>
            <p:cNvSpPr/>
            <p:nvPr/>
          </p:nvSpPr>
          <p:spPr>
            <a:xfrm rot="19941511">
              <a:off x="3277809" y="5848139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48" name="Star: 4 Points 1047">
              <a:extLst>
                <a:ext uri="{FF2B5EF4-FFF2-40B4-BE49-F238E27FC236}">
                  <a16:creationId xmlns:a16="http://schemas.microsoft.com/office/drawing/2014/main" id="{00607633-6ECB-4EDC-93AD-4058BB66D4F9}"/>
                </a:ext>
              </a:extLst>
            </p:cNvPr>
            <p:cNvSpPr/>
            <p:nvPr/>
          </p:nvSpPr>
          <p:spPr>
            <a:xfrm rot="20642457">
              <a:off x="3274019" y="579286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49" name="Star: 4 Points 1048">
              <a:extLst>
                <a:ext uri="{FF2B5EF4-FFF2-40B4-BE49-F238E27FC236}">
                  <a16:creationId xmlns:a16="http://schemas.microsoft.com/office/drawing/2014/main" id="{6B311BF2-3BAF-45A2-836F-337D8BB2D8B6}"/>
                </a:ext>
              </a:extLst>
            </p:cNvPr>
            <p:cNvSpPr/>
            <p:nvPr/>
          </p:nvSpPr>
          <p:spPr>
            <a:xfrm rot="1356798">
              <a:off x="3191720" y="581670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50" name="Star: 4 Points 1049">
              <a:extLst>
                <a:ext uri="{FF2B5EF4-FFF2-40B4-BE49-F238E27FC236}">
                  <a16:creationId xmlns:a16="http://schemas.microsoft.com/office/drawing/2014/main" id="{3173159B-DD5A-47CA-BEA4-A1A8DFCFB122}"/>
                </a:ext>
              </a:extLst>
            </p:cNvPr>
            <p:cNvSpPr/>
            <p:nvPr/>
          </p:nvSpPr>
          <p:spPr>
            <a:xfrm>
              <a:off x="3212758" y="5704619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51" name="Star: 4 Points 1050">
              <a:extLst>
                <a:ext uri="{FF2B5EF4-FFF2-40B4-BE49-F238E27FC236}">
                  <a16:creationId xmlns:a16="http://schemas.microsoft.com/office/drawing/2014/main" id="{1C70961B-BC00-416F-A1CD-59B23E7EE736}"/>
                </a:ext>
              </a:extLst>
            </p:cNvPr>
            <p:cNvSpPr/>
            <p:nvPr/>
          </p:nvSpPr>
          <p:spPr>
            <a:xfrm rot="1345568">
              <a:off x="3145190" y="570772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53" name="Star: 4 Points 1052">
              <a:extLst>
                <a:ext uri="{FF2B5EF4-FFF2-40B4-BE49-F238E27FC236}">
                  <a16:creationId xmlns:a16="http://schemas.microsoft.com/office/drawing/2014/main" id="{52A29410-6809-4AD9-B0B7-45DB2A0D0557}"/>
                </a:ext>
              </a:extLst>
            </p:cNvPr>
            <p:cNvSpPr/>
            <p:nvPr/>
          </p:nvSpPr>
          <p:spPr>
            <a:xfrm rot="19607853">
              <a:off x="3128447" y="5641550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54" name="Star: 4 Points 1053">
              <a:extLst>
                <a:ext uri="{FF2B5EF4-FFF2-40B4-BE49-F238E27FC236}">
                  <a16:creationId xmlns:a16="http://schemas.microsoft.com/office/drawing/2014/main" id="{9F2FC434-DF94-452C-85DE-818E63BE57E0}"/>
                </a:ext>
              </a:extLst>
            </p:cNvPr>
            <p:cNvSpPr/>
            <p:nvPr/>
          </p:nvSpPr>
          <p:spPr>
            <a:xfrm rot="1752453">
              <a:off x="3078845" y="562743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55" name="Star: 4 Points 1054">
              <a:extLst>
                <a:ext uri="{FF2B5EF4-FFF2-40B4-BE49-F238E27FC236}">
                  <a16:creationId xmlns:a16="http://schemas.microsoft.com/office/drawing/2014/main" id="{D961BB5A-8ADA-46A0-A33A-2692D4BB9838}"/>
                </a:ext>
              </a:extLst>
            </p:cNvPr>
            <p:cNvSpPr/>
            <p:nvPr/>
          </p:nvSpPr>
          <p:spPr>
            <a:xfrm rot="20633600">
              <a:off x="3031224" y="560610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56" name="Star: 4 Points 1055">
              <a:extLst>
                <a:ext uri="{FF2B5EF4-FFF2-40B4-BE49-F238E27FC236}">
                  <a16:creationId xmlns:a16="http://schemas.microsoft.com/office/drawing/2014/main" id="{18175093-566A-44E6-A7BC-0C58293DE903}"/>
                </a:ext>
              </a:extLst>
            </p:cNvPr>
            <p:cNvSpPr/>
            <p:nvPr/>
          </p:nvSpPr>
          <p:spPr>
            <a:xfrm>
              <a:off x="3053514" y="551772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57" name="Star: 4 Points 1056">
              <a:extLst>
                <a:ext uri="{FF2B5EF4-FFF2-40B4-BE49-F238E27FC236}">
                  <a16:creationId xmlns:a16="http://schemas.microsoft.com/office/drawing/2014/main" id="{07C26851-4770-4782-80B4-58CE1C70BB7B}"/>
                </a:ext>
              </a:extLst>
            </p:cNvPr>
            <p:cNvSpPr/>
            <p:nvPr/>
          </p:nvSpPr>
          <p:spPr>
            <a:xfrm rot="1051795">
              <a:off x="2988662" y="548649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58" name="Star: 4 Points 1057">
              <a:extLst>
                <a:ext uri="{FF2B5EF4-FFF2-40B4-BE49-F238E27FC236}">
                  <a16:creationId xmlns:a16="http://schemas.microsoft.com/office/drawing/2014/main" id="{BEAF3CC9-8325-4418-AC64-37BCA2846834}"/>
                </a:ext>
              </a:extLst>
            </p:cNvPr>
            <p:cNvSpPr/>
            <p:nvPr/>
          </p:nvSpPr>
          <p:spPr>
            <a:xfrm rot="20118472">
              <a:off x="2916931" y="548373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59" name="Star: 4 Points 1058">
              <a:extLst>
                <a:ext uri="{FF2B5EF4-FFF2-40B4-BE49-F238E27FC236}">
                  <a16:creationId xmlns:a16="http://schemas.microsoft.com/office/drawing/2014/main" id="{562C8397-AD04-4EF8-92AD-30F04C527ACD}"/>
                </a:ext>
              </a:extLst>
            </p:cNvPr>
            <p:cNvSpPr/>
            <p:nvPr/>
          </p:nvSpPr>
          <p:spPr>
            <a:xfrm rot="1881477">
              <a:off x="2955453" y="537952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60" name="Star: 4 Points 1059">
              <a:extLst>
                <a:ext uri="{FF2B5EF4-FFF2-40B4-BE49-F238E27FC236}">
                  <a16:creationId xmlns:a16="http://schemas.microsoft.com/office/drawing/2014/main" id="{DF7D88DE-505B-4215-B7FE-CA026EF8C787}"/>
                </a:ext>
              </a:extLst>
            </p:cNvPr>
            <p:cNvSpPr/>
            <p:nvPr/>
          </p:nvSpPr>
          <p:spPr>
            <a:xfrm>
              <a:off x="2900069" y="5336256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61" name="Star: 4 Points 1060">
              <a:extLst>
                <a:ext uri="{FF2B5EF4-FFF2-40B4-BE49-F238E27FC236}">
                  <a16:creationId xmlns:a16="http://schemas.microsoft.com/office/drawing/2014/main" id="{0D686E98-942C-4BAB-ABD8-E1B9BB91B8BF}"/>
                </a:ext>
              </a:extLst>
            </p:cNvPr>
            <p:cNvSpPr/>
            <p:nvPr/>
          </p:nvSpPr>
          <p:spPr>
            <a:xfrm rot="1599879">
              <a:off x="2868323" y="527759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62" name="Star: 4 Points 1061">
              <a:extLst>
                <a:ext uri="{FF2B5EF4-FFF2-40B4-BE49-F238E27FC236}">
                  <a16:creationId xmlns:a16="http://schemas.microsoft.com/office/drawing/2014/main" id="{15FEB611-8AB5-4219-9130-AC10E8C0882A}"/>
                </a:ext>
              </a:extLst>
            </p:cNvPr>
            <p:cNvSpPr/>
            <p:nvPr/>
          </p:nvSpPr>
          <p:spPr>
            <a:xfrm rot="20449718">
              <a:off x="2852872" y="536383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63" name="Star: 4 Points 1062">
              <a:extLst>
                <a:ext uri="{FF2B5EF4-FFF2-40B4-BE49-F238E27FC236}">
                  <a16:creationId xmlns:a16="http://schemas.microsoft.com/office/drawing/2014/main" id="{B841BE8C-404F-46BA-AB59-4B654D244968}"/>
                </a:ext>
              </a:extLst>
            </p:cNvPr>
            <p:cNvSpPr/>
            <p:nvPr/>
          </p:nvSpPr>
          <p:spPr>
            <a:xfrm rot="20126722">
              <a:off x="2809587" y="5246859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64" name="Star: 4 Points 1063">
              <a:extLst>
                <a:ext uri="{FF2B5EF4-FFF2-40B4-BE49-F238E27FC236}">
                  <a16:creationId xmlns:a16="http://schemas.microsoft.com/office/drawing/2014/main" id="{C306F643-173E-4D8D-9714-269398420A3A}"/>
                </a:ext>
              </a:extLst>
            </p:cNvPr>
            <p:cNvSpPr/>
            <p:nvPr/>
          </p:nvSpPr>
          <p:spPr>
            <a:xfrm rot="2082289">
              <a:off x="2807395" y="516253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65" name="Star: 4 Points 1064">
              <a:extLst>
                <a:ext uri="{FF2B5EF4-FFF2-40B4-BE49-F238E27FC236}">
                  <a16:creationId xmlns:a16="http://schemas.microsoft.com/office/drawing/2014/main" id="{27ECA82D-F3AA-4919-AE70-826285BD36E7}"/>
                </a:ext>
              </a:extLst>
            </p:cNvPr>
            <p:cNvSpPr/>
            <p:nvPr/>
          </p:nvSpPr>
          <p:spPr>
            <a:xfrm rot="19735145">
              <a:off x="2711578" y="516072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66" name="Star: 4 Points 1065">
              <a:extLst>
                <a:ext uri="{FF2B5EF4-FFF2-40B4-BE49-F238E27FC236}">
                  <a16:creationId xmlns:a16="http://schemas.microsoft.com/office/drawing/2014/main" id="{CF36ED3A-7298-437B-ACD8-2FD5DA2A0D2A}"/>
                </a:ext>
              </a:extLst>
            </p:cNvPr>
            <p:cNvSpPr/>
            <p:nvPr/>
          </p:nvSpPr>
          <p:spPr>
            <a:xfrm>
              <a:off x="2711256" y="510898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67" name="Star: 4 Points 1066">
              <a:extLst>
                <a:ext uri="{FF2B5EF4-FFF2-40B4-BE49-F238E27FC236}">
                  <a16:creationId xmlns:a16="http://schemas.microsoft.com/office/drawing/2014/main" id="{B9CFA581-9815-46CD-B194-11F0E8D5C606}"/>
                </a:ext>
              </a:extLst>
            </p:cNvPr>
            <p:cNvSpPr/>
            <p:nvPr/>
          </p:nvSpPr>
          <p:spPr>
            <a:xfrm rot="994707">
              <a:off x="2659804" y="5026976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68" name="Star: 4 Points 1067">
              <a:extLst>
                <a:ext uri="{FF2B5EF4-FFF2-40B4-BE49-F238E27FC236}">
                  <a16:creationId xmlns:a16="http://schemas.microsoft.com/office/drawing/2014/main" id="{ADD25F0D-410D-41D0-88B3-02419DDC6DBD}"/>
                </a:ext>
              </a:extLst>
            </p:cNvPr>
            <p:cNvSpPr/>
            <p:nvPr/>
          </p:nvSpPr>
          <p:spPr>
            <a:xfrm rot="20550456">
              <a:off x="2595880" y="508315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69" name="Star: 4 Points 1068">
              <a:extLst>
                <a:ext uri="{FF2B5EF4-FFF2-40B4-BE49-F238E27FC236}">
                  <a16:creationId xmlns:a16="http://schemas.microsoft.com/office/drawing/2014/main" id="{4256C33D-2B95-4D7C-AF31-C3C6612BCFB0}"/>
                </a:ext>
              </a:extLst>
            </p:cNvPr>
            <p:cNvSpPr/>
            <p:nvPr/>
          </p:nvSpPr>
          <p:spPr>
            <a:xfrm rot="1676338">
              <a:off x="2566890" y="5029540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70" name="Star: 4 Points 1069">
              <a:extLst>
                <a:ext uri="{FF2B5EF4-FFF2-40B4-BE49-F238E27FC236}">
                  <a16:creationId xmlns:a16="http://schemas.microsoft.com/office/drawing/2014/main" id="{6376E33B-7875-4826-AAB5-286FF65F914B}"/>
                </a:ext>
              </a:extLst>
            </p:cNvPr>
            <p:cNvSpPr/>
            <p:nvPr/>
          </p:nvSpPr>
          <p:spPr>
            <a:xfrm rot="19875424">
              <a:off x="2497233" y="504248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71" name="Star: 4 Points 1070">
              <a:extLst>
                <a:ext uri="{FF2B5EF4-FFF2-40B4-BE49-F238E27FC236}">
                  <a16:creationId xmlns:a16="http://schemas.microsoft.com/office/drawing/2014/main" id="{F82C7CA8-087B-4034-9328-32A143A1273A}"/>
                </a:ext>
              </a:extLst>
            </p:cNvPr>
            <p:cNvSpPr/>
            <p:nvPr/>
          </p:nvSpPr>
          <p:spPr>
            <a:xfrm>
              <a:off x="2473496" y="4957159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72" name="Star: 4 Points 1071">
              <a:extLst>
                <a:ext uri="{FF2B5EF4-FFF2-40B4-BE49-F238E27FC236}">
                  <a16:creationId xmlns:a16="http://schemas.microsoft.com/office/drawing/2014/main" id="{72BC0832-E978-4E8C-9CEB-654A8F964B60}"/>
                </a:ext>
              </a:extLst>
            </p:cNvPr>
            <p:cNvSpPr/>
            <p:nvPr/>
          </p:nvSpPr>
          <p:spPr>
            <a:xfrm rot="1836206">
              <a:off x="2386847" y="496722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73" name="Star: 4 Points 1072">
              <a:extLst>
                <a:ext uri="{FF2B5EF4-FFF2-40B4-BE49-F238E27FC236}">
                  <a16:creationId xmlns:a16="http://schemas.microsoft.com/office/drawing/2014/main" id="{B668FE2F-9513-4A82-9B61-C2506547BB7B}"/>
                </a:ext>
              </a:extLst>
            </p:cNvPr>
            <p:cNvSpPr/>
            <p:nvPr/>
          </p:nvSpPr>
          <p:spPr>
            <a:xfrm rot="19604392">
              <a:off x="2313736" y="497149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74" name="Star: 4 Points 1073">
              <a:extLst>
                <a:ext uri="{FF2B5EF4-FFF2-40B4-BE49-F238E27FC236}">
                  <a16:creationId xmlns:a16="http://schemas.microsoft.com/office/drawing/2014/main" id="{EA59E221-1020-4E5B-AFB6-E269DE8803C5}"/>
                </a:ext>
              </a:extLst>
            </p:cNvPr>
            <p:cNvSpPr/>
            <p:nvPr/>
          </p:nvSpPr>
          <p:spPr>
            <a:xfrm rot="1840028">
              <a:off x="2290876" y="485389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75" name="Star: 4 Points 1074">
              <a:extLst>
                <a:ext uri="{FF2B5EF4-FFF2-40B4-BE49-F238E27FC236}">
                  <a16:creationId xmlns:a16="http://schemas.microsoft.com/office/drawing/2014/main" id="{851CFCDE-F067-4768-BD64-68759BB28921}"/>
                </a:ext>
              </a:extLst>
            </p:cNvPr>
            <p:cNvSpPr/>
            <p:nvPr/>
          </p:nvSpPr>
          <p:spPr>
            <a:xfrm rot="19949089">
              <a:off x="2208117" y="487701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76" name="Star: 4 Points 1075">
              <a:extLst>
                <a:ext uri="{FF2B5EF4-FFF2-40B4-BE49-F238E27FC236}">
                  <a16:creationId xmlns:a16="http://schemas.microsoft.com/office/drawing/2014/main" id="{D87D7739-A907-4F1E-A207-81418C449300}"/>
                </a:ext>
              </a:extLst>
            </p:cNvPr>
            <p:cNvSpPr/>
            <p:nvPr/>
          </p:nvSpPr>
          <p:spPr>
            <a:xfrm rot="20090223">
              <a:off x="2103169" y="480817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77" name="Star: 4 Points 1076">
              <a:extLst>
                <a:ext uri="{FF2B5EF4-FFF2-40B4-BE49-F238E27FC236}">
                  <a16:creationId xmlns:a16="http://schemas.microsoft.com/office/drawing/2014/main" id="{39FAC542-4DDC-4BE8-BFC4-3F43B9CBDCC5}"/>
                </a:ext>
              </a:extLst>
            </p:cNvPr>
            <p:cNvSpPr/>
            <p:nvPr/>
          </p:nvSpPr>
          <p:spPr>
            <a:xfrm>
              <a:off x="2185256" y="480576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78" name="Star: 4 Points 1077">
              <a:extLst>
                <a:ext uri="{FF2B5EF4-FFF2-40B4-BE49-F238E27FC236}">
                  <a16:creationId xmlns:a16="http://schemas.microsoft.com/office/drawing/2014/main" id="{DCED117C-D4F1-4B88-B01E-1316CA0BC0CE}"/>
                </a:ext>
              </a:extLst>
            </p:cNvPr>
            <p:cNvSpPr/>
            <p:nvPr/>
          </p:nvSpPr>
          <p:spPr>
            <a:xfrm rot="1685032">
              <a:off x="2021503" y="478343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79" name="Star: 4 Points 1078">
              <a:extLst>
                <a:ext uri="{FF2B5EF4-FFF2-40B4-BE49-F238E27FC236}">
                  <a16:creationId xmlns:a16="http://schemas.microsoft.com/office/drawing/2014/main" id="{0C6708E8-7585-46D8-903F-C85B20107716}"/>
                </a:ext>
              </a:extLst>
            </p:cNvPr>
            <p:cNvSpPr/>
            <p:nvPr/>
          </p:nvSpPr>
          <p:spPr>
            <a:xfrm>
              <a:off x="2042703" y="470948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80" name="Star: 4 Points 1079">
              <a:extLst>
                <a:ext uri="{FF2B5EF4-FFF2-40B4-BE49-F238E27FC236}">
                  <a16:creationId xmlns:a16="http://schemas.microsoft.com/office/drawing/2014/main" id="{904803E0-A121-4C6E-BE27-1D86E91E4F2D}"/>
                </a:ext>
              </a:extLst>
            </p:cNvPr>
            <p:cNvSpPr/>
            <p:nvPr/>
          </p:nvSpPr>
          <p:spPr>
            <a:xfrm rot="20516797">
              <a:off x="2116965" y="470948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81" name="Star: 4 Points 1080">
              <a:extLst>
                <a:ext uri="{FF2B5EF4-FFF2-40B4-BE49-F238E27FC236}">
                  <a16:creationId xmlns:a16="http://schemas.microsoft.com/office/drawing/2014/main" id="{E9134642-94AB-4C4E-90B4-D7EB605D3636}"/>
                </a:ext>
              </a:extLst>
            </p:cNvPr>
            <p:cNvSpPr/>
            <p:nvPr/>
          </p:nvSpPr>
          <p:spPr>
            <a:xfrm rot="1903089">
              <a:off x="2094106" y="4874569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82" name="Star: 4 Points 1081">
              <a:extLst>
                <a:ext uri="{FF2B5EF4-FFF2-40B4-BE49-F238E27FC236}">
                  <a16:creationId xmlns:a16="http://schemas.microsoft.com/office/drawing/2014/main" id="{7E86711A-E4C9-4AFE-B939-43F214AD603A}"/>
                </a:ext>
              </a:extLst>
            </p:cNvPr>
            <p:cNvSpPr/>
            <p:nvPr/>
          </p:nvSpPr>
          <p:spPr>
            <a:xfrm rot="1799436">
              <a:off x="1968751" y="466376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83" name="Star: 4 Points 1082">
              <a:extLst>
                <a:ext uri="{FF2B5EF4-FFF2-40B4-BE49-F238E27FC236}">
                  <a16:creationId xmlns:a16="http://schemas.microsoft.com/office/drawing/2014/main" id="{9BF0F434-27E4-4247-AB21-7F7170123D50}"/>
                </a:ext>
              </a:extLst>
            </p:cNvPr>
            <p:cNvSpPr/>
            <p:nvPr/>
          </p:nvSpPr>
          <p:spPr>
            <a:xfrm rot="20435796">
              <a:off x="1981661" y="4579325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84" name="Star: 4 Points 1083">
              <a:extLst>
                <a:ext uri="{FF2B5EF4-FFF2-40B4-BE49-F238E27FC236}">
                  <a16:creationId xmlns:a16="http://schemas.microsoft.com/office/drawing/2014/main" id="{89C36257-02EC-4786-8143-8FF67AB6FB2D}"/>
                </a:ext>
              </a:extLst>
            </p:cNvPr>
            <p:cNvSpPr/>
            <p:nvPr/>
          </p:nvSpPr>
          <p:spPr>
            <a:xfrm rot="1031234">
              <a:off x="1890959" y="458927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85" name="Star: 4 Points 1084">
              <a:extLst>
                <a:ext uri="{FF2B5EF4-FFF2-40B4-BE49-F238E27FC236}">
                  <a16:creationId xmlns:a16="http://schemas.microsoft.com/office/drawing/2014/main" id="{46B1B1A9-7710-4C83-ABA8-13542CE008F8}"/>
                </a:ext>
              </a:extLst>
            </p:cNvPr>
            <p:cNvSpPr/>
            <p:nvPr/>
          </p:nvSpPr>
          <p:spPr>
            <a:xfrm rot="19773416">
              <a:off x="1772006" y="4546283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86" name="Star: 4 Points 1085">
              <a:extLst>
                <a:ext uri="{FF2B5EF4-FFF2-40B4-BE49-F238E27FC236}">
                  <a16:creationId xmlns:a16="http://schemas.microsoft.com/office/drawing/2014/main" id="{7B0D040D-6AF5-4821-BCDF-E2A2844096F9}"/>
                </a:ext>
              </a:extLst>
            </p:cNvPr>
            <p:cNvSpPr/>
            <p:nvPr/>
          </p:nvSpPr>
          <p:spPr>
            <a:xfrm>
              <a:off x="1795261" y="444883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087" name="Star: 4 Points 1086">
              <a:extLst>
                <a:ext uri="{FF2B5EF4-FFF2-40B4-BE49-F238E27FC236}">
                  <a16:creationId xmlns:a16="http://schemas.microsoft.com/office/drawing/2014/main" id="{3998F25A-45B5-4B14-BB40-C29546FF8D0B}"/>
                </a:ext>
              </a:extLst>
            </p:cNvPr>
            <p:cNvSpPr/>
            <p:nvPr/>
          </p:nvSpPr>
          <p:spPr>
            <a:xfrm rot="1643656">
              <a:off x="1698897" y="4417646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28" name="Star: 4 Points 127">
              <a:extLst>
                <a:ext uri="{FF2B5EF4-FFF2-40B4-BE49-F238E27FC236}">
                  <a16:creationId xmlns:a16="http://schemas.microsoft.com/office/drawing/2014/main" id="{C44A2473-1CE5-476C-A6ED-B0D074A2BB8B}"/>
                </a:ext>
              </a:extLst>
            </p:cNvPr>
            <p:cNvSpPr/>
            <p:nvPr/>
          </p:nvSpPr>
          <p:spPr>
            <a:xfrm rot="20003086">
              <a:off x="1623786" y="4352226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30" name="Star: 4 Points 129">
              <a:extLst>
                <a:ext uri="{FF2B5EF4-FFF2-40B4-BE49-F238E27FC236}">
                  <a16:creationId xmlns:a16="http://schemas.microsoft.com/office/drawing/2014/main" id="{97B94ADE-3D48-4F95-A360-983C623F3B65}"/>
                </a:ext>
              </a:extLst>
            </p:cNvPr>
            <p:cNvSpPr/>
            <p:nvPr/>
          </p:nvSpPr>
          <p:spPr>
            <a:xfrm rot="1953247">
              <a:off x="1643413" y="422567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32" name="Star: 4 Points 131">
              <a:extLst>
                <a:ext uri="{FF2B5EF4-FFF2-40B4-BE49-F238E27FC236}">
                  <a16:creationId xmlns:a16="http://schemas.microsoft.com/office/drawing/2014/main" id="{9851CD40-BC22-47A2-B8B8-83152DDB70A8}"/>
                </a:ext>
              </a:extLst>
            </p:cNvPr>
            <p:cNvSpPr/>
            <p:nvPr/>
          </p:nvSpPr>
          <p:spPr>
            <a:xfrm rot="20035115">
              <a:off x="1596289" y="4154667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34" name="Star: 4 Points 133">
              <a:extLst>
                <a:ext uri="{FF2B5EF4-FFF2-40B4-BE49-F238E27FC236}">
                  <a16:creationId xmlns:a16="http://schemas.microsoft.com/office/drawing/2014/main" id="{8962543C-D26C-42C4-9B8E-D3478518A613}"/>
                </a:ext>
              </a:extLst>
            </p:cNvPr>
            <p:cNvSpPr/>
            <p:nvPr/>
          </p:nvSpPr>
          <p:spPr>
            <a:xfrm>
              <a:off x="1685221" y="407782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36" name="Star: 4 Points 135">
              <a:extLst>
                <a:ext uri="{FF2B5EF4-FFF2-40B4-BE49-F238E27FC236}">
                  <a16:creationId xmlns:a16="http://schemas.microsoft.com/office/drawing/2014/main" id="{5E2054A3-A1DA-4477-AF91-81F7F7EF78FC}"/>
                </a:ext>
              </a:extLst>
            </p:cNvPr>
            <p:cNvSpPr/>
            <p:nvPr/>
          </p:nvSpPr>
          <p:spPr>
            <a:xfrm rot="1151599">
              <a:off x="1649548" y="3969150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38" name="Star: 4 Points 137">
              <a:extLst>
                <a:ext uri="{FF2B5EF4-FFF2-40B4-BE49-F238E27FC236}">
                  <a16:creationId xmlns:a16="http://schemas.microsoft.com/office/drawing/2014/main" id="{2D92563D-CF7C-428B-9BB1-E28BB0583346}"/>
                </a:ext>
              </a:extLst>
            </p:cNvPr>
            <p:cNvSpPr/>
            <p:nvPr/>
          </p:nvSpPr>
          <p:spPr>
            <a:xfrm rot="19094441">
              <a:off x="1706362" y="384433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42" name="Star: 4 Points 141">
              <a:extLst>
                <a:ext uri="{FF2B5EF4-FFF2-40B4-BE49-F238E27FC236}">
                  <a16:creationId xmlns:a16="http://schemas.microsoft.com/office/drawing/2014/main" id="{E18323C7-BC40-4869-AF21-C3DD68ECDF70}"/>
                </a:ext>
              </a:extLst>
            </p:cNvPr>
            <p:cNvSpPr/>
            <p:nvPr/>
          </p:nvSpPr>
          <p:spPr>
            <a:xfrm rot="2065107">
              <a:off x="1933101" y="3962256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44" name="Star: 4 Points 143">
              <a:extLst>
                <a:ext uri="{FF2B5EF4-FFF2-40B4-BE49-F238E27FC236}">
                  <a16:creationId xmlns:a16="http://schemas.microsoft.com/office/drawing/2014/main" id="{9E72E583-ABCA-4ACA-ADF4-94B6002BF4ED}"/>
                </a:ext>
              </a:extLst>
            </p:cNvPr>
            <p:cNvSpPr/>
            <p:nvPr/>
          </p:nvSpPr>
          <p:spPr>
            <a:xfrm rot="20031371">
              <a:off x="2483635" y="3484144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46" name="Star: 4 Points 145">
              <a:extLst>
                <a:ext uri="{FF2B5EF4-FFF2-40B4-BE49-F238E27FC236}">
                  <a16:creationId xmlns:a16="http://schemas.microsoft.com/office/drawing/2014/main" id="{2ADB1227-8A09-4033-800B-EDF017AE07A1}"/>
                </a:ext>
              </a:extLst>
            </p:cNvPr>
            <p:cNvSpPr/>
            <p:nvPr/>
          </p:nvSpPr>
          <p:spPr>
            <a:xfrm rot="1798757">
              <a:off x="2662831" y="392518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48" name="Star: 4 Points 147">
              <a:extLst>
                <a:ext uri="{FF2B5EF4-FFF2-40B4-BE49-F238E27FC236}">
                  <a16:creationId xmlns:a16="http://schemas.microsoft.com/office/drawing/2014/main" id="{DBEBEEA2-8864-405A-9061-7EDD18F5E86F}"/>
                </a:ext>
              </a:extLst>
            </p:cNvPr>
            <p:cNvSpPr/>
            <p:nvPr/>
          </p:nvSpPr>
          <p:spPr>
            <a:xfrm rot="1776686">
              <a:off x="1755807" y="3521211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50" name="Star: 4 Points 149">
              <a:extLst>
                <a:ext uri="{FF2B5EF4-FFF2-40B4-BE49-F238E27FC236}">
                  <a16:creationId xmlns:a16="http://schemas.microsoft.com/office/drawing/2014/main" id="{FEF5A9A2-2847-46BF-A182-B6458A619633}"/>
                </a:ext>
              </a:extLst>
            </p:cNvPr>
            <p:cNvSpPr/>
            <p:nvPr/>
          </p:nvSpPr>
          <p:spPr>
            <a:xfrm>
              <a:off x="2336595" y="4046882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52" name="Star: 4 Points 151">
              <a:extLst>
                <a:ext uri="{FF2B5EF4-FFF2-40B4-BE49-F238E27FC236}">
                  <a16:creationId xmlns:a16="http://schemas.microsoft.com/office/drawing/2014/main" id="{06D9B9B3-9B3A-485C-AA8D-6425C6488B27}"/>
                </a:ext>
              </a:extLst>
            </p:cNvPr>
            <p:cNvSpPr/>
            <p:nvPr/>
          </p:nvSpPr>
          <p:spPr>
            <a:xfrm rot="19324373">
              <a:off x="2121855" y="3891540"/>
              <a:ext cx="45719" cy="45719"/>
            </a:xfrm>
            <a:prstGeom prst="star4">
              <a:avLst/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54" name="Star: 6 Points 153">
              <a:extLst>
                <a:ext uri="{FF2B5EF4-FFF2-40B4-BE49-F238E27FC236}">
                  <a16:creationId xmlns:a16="http://schemas.microsoft.com/office/drawing/2014/main" id="{B2CC48D0-E5FF-4BAA-84E9-FFF9BDED4D60}"/>
                </a:ext>
              </a:extLst>
            </p:cNvPr>
            <p:cNvSpPr/>
            <p:nvPr/>
          </p:nvSpPr>
          <p:spPr>
            <a:xfrm rot="1230883" flipV="1">
              <a:off x="2560904" y="3398326"/>
              <a:ext cx="115671" cy="129241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56" name="Star: 6 Points 155">
              <a:extLst>
                <a:ext uri="{FF2B5EF4-FFF2-40B4-BE49-F238E27FC236}">
                  <a16:creationId xmlns:a16="http://schemas.microsoft.com/office/drawing/2014/main" id="{D58EE018-D4FF-47D1-B58D-87E6E6DE3E20}"/>
                </a:ext>
              </a:extLst>
            </p:cNvPr>
            <p:cNvSpPr/>
            <p:nvPr/>
          </p:nvSpPr>
          <p:spPr>
            <a:xfrm rot="1230883" flipV="1">
              <a:off x="2648418" y="3482880"/>
              <a:ext cx="82606" cy="9158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58" name="Star: 6 Points 157">
              <a:extLst>
                <a:ext uri="{FF2B5EF4-FFF2-40B4-BE49-F238E27FC236}">
                  <a16:creationId xmlns:a16="http://schemas.microsoft.com/office/drawing/2014/main" id="{341900FD-CB9D-4DAA-8ADC-97506435C06F}"/>
                </a:ext>
              </a:extLst>
            </p:cNvPr>
            <p:cNvSpPr/>
            <p:nvPr/>
          </p:nvSpPr>
          <p:spPr>
            <a:xfrm rot="475813" flipV="1">
              <a:off x="2694080" y="3401163"/>
              <a:ext cx="105838" cy="12854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60" name="Star: 6 Points 159">
              <a:extLst>
                <a:ext uri="{FF2B5EF4-FFF2-40B4-BE49-F238E27FC236}">
                  <a16:creationId xmlns:a16="http://schemas.microsoft.com/office/drawing/2014/main" id="{1123101B-F5BC-4D30-B13A-BCED27D4DB14}"/>
                </a:ext>
              </a:extLst>
            </p:cNvPr>
            <p:cNvSpPr/>
            <p:nvPr/>
          </p:nvSpPr>
          <p:spPr>
            <a:xfrm rot="1230883" flipV="1">
              <a:off x="1898694" y="353692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62" name="Star: 6 Points 161">
              <a:extLst>
                <a:ext uri="{FF2B5EF4-FFF2-40B4-BE49-F238E27FC236}">
                  <a16:creationId xmlns:a16="http://schemas.microsoft.com/office/drawing/2014/main" id="{F1A16CCD-4AA6-47BF-91F8-844B68E9D69A}"/>
                </a:ext>
              </a:extLst>
            </p:cNvPr>
            <p:cNvSpPr/>
            <p:nvPr/>
          </p:nvSpPr>
          <p:spPr>
            <a:xfrm rot="1230883" flipV="1">
              <a:off x="1939212" y="340709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64" name="Star: 6 Points 163">
              <a:extLst>
                <a:ext uri="{FF2B5EF4-FFF2-40B4-BE49-F238E27FC236}">
                  <a16:creationId xmlns:a16="http://schemas.microsoft.com/office/drawing/2014/main" id="{170D2BA2-A761-4212-BA17-B9E95E02A662}"/>
                </a:ext>
              </a:extLst>
            </p:cNvPr>
            <p:cNvSpPr/>
            <p:nvPr/>
          </p:nvSpPr>
          <p:spPr>
            <a:xfrm rot="1230883" flipV="1">
              <a:off x="2029896" y="347639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66" name="Star: 6 Points 165">
              <a:extLst>
                <a:ext uri="{FF2B5EF4-FFF2-40B4-BE49-F238E27FC236}">
                  <a16:creationId xmlns:a16="http://schemas.microsoft.com/office/drawing/2014/main" id="{A067044D-73D7-4372-B7F7-BBD7B7F7E2FF}"/>
                </a:ext>
              </a:extLst>
            </p:cNvPr>
            <p:cNvSpPr/>
            <p:nvPr/>
          </p:nvSpPr>
          <p:spPr>
            <a:xfrm rot="1230883" flipV="1">
              <a:off x="1891665" y="367091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68" name="Star: 6 Points 167">
              <a:extLst>
                <a:ext uri="{FF2B5EF4-FFF2-40B4-BE49-F238E27FC236}">
                  <a16:creationId xmlns:a16="http://schemas.microsoft.com/office/drawing/2014/main" id="{3A1F2891-0C24-4210-8BEE-29C07F1063F8}"/>
                </a:ext>
              </a:extLst>
            </p:cNvPr>
            <p:cNvSpPr/>
            <p:nvPr/>
          </p:nvSpPr>
          <p:spPr>
            <a:xfrm rot="1230883" flipV="1">
              <a:off x="2109734" y="3315881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70" name="Star: 6 Points 169">
              <a:extLst>
                <a:ext uri="{FF2B5EF4-FFF2-40B4-BE49-F238E27FC236}">
                  <a16:creationId xmlns:a16="http://schemas.microsoft.com/office/drawing/2014/main" id="{52D0FD10-D1E2-4019-94DB-B0411CD07896}"/>
                </a:ext>
              </a:extLst>
            </p:cNvPr>
            <p:cNvSpPr/>
            <p:nvPr/>
          </p:nvSpPr>
          <p:spPr>
            <a:xfrm rot="1230883" flipV="1">
              <a:off x="2584885" y="388018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72" name="Star: 6 Points 171">
              <a:extLst>
                <a:ext uri="{FF2B5EF4-FFF2-40B4-BE49-F238E27FC236}">
                  <a16:creationId xmlns:a16="http://schemas.microsoft.com/office/drawing/2014/main" id="{D7ED3F8C-D234-44E5-AD9F-B5AD64497684}"/>
                </a:ext>
              </a:extLst>
            </p:cNvPr>
            <p:cNvSpPr/>
            <p:nvPr/>
          </p:nvSpPr>
          <p:spPr>
            <a:xfrm rot="1230883" flipV="1">
              <a:off x="2625402" y="375034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74" name="Star: 6 Points 173">
              <a:extLst>
                <a:ext uri="{FF2B5EF4-FFF2-40B4-BE49-F238E27FC236}">
                  <a16:creationId xmlns:a16="http://schemas.microsoft.com/office/drawing/2014/main" id="{5341A0D2-B931-461F-9C6F-F1E8842F787B}"/>
                </a:ext>
              </a:extLst>
            </p:cNvPr>
            <p:cNvSpPr/>
            <p:nvPr/>
          </p:nvSpPr>
          <p:spPr>
            <a:xfrm rot="1230883" flipV="1">
              <a:off x="2716086" y="381965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76" name="Star: 6 Points 175">
              <a:extLst>
                <a:ext uri="{FF2B5EF4-FFF2-40B4-BE49-F238E27FC236}">
                  <a16:creationId xmlns:a16="http://schemas.microsoft.com/office/drawing/2014/main" id="{B5992BC6-0C74-4590-A2C8-AB6EF7DB3AA9}"/>
                </a:ext>
              </a:extLst>
            </p:cNvPr>
            <p:cNvSpPr/>
            <p:nvPr/>
          </p:nvSpPr>
          <p:spPr>
            <a:xfrm rot="1230883" flipV="1">
              <a:off x="2577855" y="401416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78" name="Star: 6 Points 177">
              <a:extLst>
                <a:ext uri="{FF2B5EF4-FFF2-40B4-BE49-F238E27FC236}">
                  <a16:creationId xmlns:a16="http://schemas.microsoft.com/office/drawing/2014/main" id="{9C63EC73-213C-49D7-9D39-F5EBDD7B63A1}"/>
                </a:ext>
              </a:extLst>
            </p:cNvPr>
            <p:cNvSpPr/>
            <p:nvPr/>
          </p:nvSpPr>
          <p:spPr>
            <a:xfrm rot="1230883" flipV="1">
              <a:off x="2795925" y="365913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80" name="Star: 6 Points 179">
              <a:extLst>
                <a:ext uri="{FF2B5EF4-FFF2-40B4-BE49-F238E27FC236}">
                  <a16:creationId xmlns:a16="http://schemas.microsoft.com/office/drawing/2014/main" id="{B5AA8688-C350-44EB-AFA3-BC0CEF7C2BEF}"/>
                </a:ext>
              </a:extLst>
            </p:cNvPr>
            <p:cNvSpPr/>
            <p:nvPr/>
          </p:nvSpPr>
          <p:spPr>
            <a:xfrm rot="1230883" flipV="1">
              <a:off x="2194326" y="407077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82" name="Star: 6 Points 181">
              <a:extLst>
                <a:ext uri="{FF2B5EF4-FFF2-40B4-BE49-F238E27FC236}">
                  <a16:creationId xmlns:a16="http://schemas.microsoft.com/office/drawing/2014/main" id="{03E274DA-5C13-41D3-AA3C-2CC7FD564682}"/>
                </a:ext>
              </a:extLst>
            </p:cNvPr>
            <p:cNvSpPr/>
            <p:nvPr/>
          </p:nvSpPr>
          <p:spPr>
            <a:xfrm rot="1230883" flipV="1">
              <a:off x="2234844" y="3940941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84" name="Star: 6 Points 183">
              <a:extLst>
                <a:ext uri="{FF2B5EF4-FFF2-40B4-BE49-F238E27FC236}">
                  <a16:creationId xmlns:a16="http://schemas.microsoft.com/office/drawing/2014/main" id="{62CE3387-42B6-498B-86FC-8FF5970E74AD}"/>
                </a:ext>
              </a:extLst>
            </p:cNvPr>
            <p:cNvSpPr/>
            <p:nvPr/>
          </p:nvSpPr>
          <p:spPr>
            <a:xfrm rot="1230883" flipV="1">
              <a:off x="1987994" y="384137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86" name="Star: 6 Points 185">
              <a:extLst>
                <a:ext uri="{FF2B5EF4-FFF2-40B4-BE49-F238E27FC236}">
                  <a16:creationId xmlns:a16="http://schemas.microsoft.com/office/drawing/2014/main" id="{456FEAF9-FF2B-4803-909B-936A58AE3F84}"/>
                </a:ext>
              </a:extLst>
            </p:cNvPr>
            <p:cNvSpPr/>
            <p:nvPr/>
          </p:nvSpPr>
          <p:spPr>
            <a:xfrm rot="1230883" flipV="1">
              <a:off x="2187297" y="4204763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88" name="Star: 6 Points 187">
              <a:extLst>
                <a:ext uri="{FF2B5EF4-FFF2-40B4-BE49-F238E27FC236}">
                  <a16:creationId xmlns:a16="http://schemas.microsoft.com/office/drawing/2014/main" id="{6476BE52-ACE9-4360-8ABA-41850E8B3C90}"/>
                </a:ext>
              </a:extLst>
            </p:cNvPr>
            <p:cNvSpPr/>
            <p:nvPr/>
          </p:nvSpPr>
          <p:spPr>
            <a:xfrm rot="1230883" flipV="1">
              <a:off x="2405366" y="384973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90" name="Star: 6 Points 189">
              <a:extLst>
                <a:ext uri="{FF2B5EF4-FFF2-40B4-BE49-F238E27FC236}">
                  <a16:creationId xmlns:a16="http://schemas.microsoft.com/office/drawing/2014/main" id="{96B77087-AE36-42D2-85C8-45ECB7513B26}"/>
                </a:ext>
              </a:extLst>
            </p:cNvPr>
            <p:cNvSpPr/>
            <p:nvPr/>
          </p:nvSpPr>
          <p:spPr>
            <a:xfrm rot="1230883" flipV="1">
              <a:off x="2390019" y="359045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92" name="Star: 6 Points 191">
              <a:extLst>
                <a:ext uri="{FF2B5EF4-FFF2-40B4-BE49-F238E27FC236}">
                  <a16:creationId xmlns:a16="http://schemas.microsoft.com/office/drawing/2014/main" id="{7F42781F-41BF-4CA7-A35E-68F9AB0757A3}"/>
                </a:ext>
              </a:extLst>
            </p:cNvPr>
            <p:cNvSpPr/>
            <p:nvPr/>
          </p:nvSpPr>
          <p:spPr>
            <a:xfrm rot="1230883" flipV="1">
              <a:off x="2452284" y="338550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94" name="Star: 6 Points 193">
              <a:extLst>
                <a:ext uri="{FF2B5EF4-FFF2-40B4-BE49-F238E27FC236}">
                  <a16:creationId xmlns:a16="http://schemas.microsoft.com/office/drawing/2014/main" id="{67E9930E-4F24-420E-A0DC-075A6E100F54}"/>
                </a:ext>
              </a:extLst>
            </p:cNvPr>
            <p:cNvSpPr/>
            <p:nvPr/>
          </p:nvSpPr>
          <p:spPr>
            <a:xfrm rot="1230883" flipV="1">
              <a:off x="2338195" y="334161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96" name="Star: 6 Points 195">
              <a:extLst>
                <a:ext uri="{FF2B5EF4-FFF2-40B4-BE49-F238E27FC236}">
                  <a16:creationId xmlns:a16="http://schemas.microsoft.com/office/drawing/2014/main" id="{DCF6A93A-B300-4D8D-83A6-F4599B42609C}"/>
                </a:ext>
              </a:extLst>
            </p:cNvPr>
            <p:cNvSpPr/>
            <p:nvPr/>
          </p:nvSpPr>
          <p:spPr>
            <a:xfrm rot="1230883" flipV="1">
              <a:off x="2382991" y="3724441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198" name="Star: 6 Points 197">
              <a:extLst>
                <a:ext uri="{FF2B5EF4-FFF2-40B4-BE49-F238E27FC236}">
                  <a16:creationId xmlns:a16="http://schemas.microsoft.com/office/drawing/2014/main" id="{7A20E6DD-C302-4FA7-9E42-50AA199D9C6D}"/>
                </a:ext>
              </a:extLst>
            </p:cNvPr>
            <p:cNvSpPr/>
            <p:nvPr/>
          </p:nvSpPr>
          <p:spPr>
            <a:xfrm rot="1230883" flipV="1">
              <a:off x="2601059" y="336941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00" name="Star: 6 Points 199">
              <a:extLst>
                <a:ext uri="{FF2B5EF4-FFF2-40B4-BE49-F238E27FC236}">
                  <a16:creationId xmlns:a16="http://schemas.microsoft.com/office/drawing/2014/main" id="{2FD5C031-F291-4B1D-BC57-987EC4B1F4AD}"/>
                </a:ext>
              </a:extLst>
            </p:cNvPr>
            <p:cNvSpPr/>
            <p:nvPr/>
          </p:nvSpPr>
          <p:spPr>
            <a:xfrm rot="1230883" flipV="1">
              <a:off x="1526895" y="412707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02" name="Star: 6 Points 201">
              <a:extLst>
                <a:ext uri="{FF2B5EF4-FFF2-40B4-BE49-F238E27FC236}">
                  <a16:creationId xmlns:a16="http://schemas.microsoft.com/office/drawing/2014/main" id="{D7C631CC-1A7F-4AC7-9658-E6B2FE631E99}"/>
                </a:ext>
              </a:extLst>
            </p:cNvPr>
            <p:cNvSpPr/>
            <p:nvPr/>
          </p:nvSpPr>
          <p:spPr>
            <a:xfrm rot="1230883" flipV="1">
              <a:off x="1567413" y="399723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04" name="Star: 6 Points 203">
              <a:extLst>
                <a:ext uri="{FF2B5EF4-FFF2-40B4-BE49-F238E27FC236}">
                  <a16:creationId xmlns:a16="http://schemas.microsoft.com/office/drawing/2014/main" id="{9EB1A992-C47E-469B-9556-72D9EAFB17CC}"/>
                </a:ext>
              </a:extLst>
            </p:cNvPr>
            <p:cNvSpPr/>
            <p:nvPr/>
          </p:nvSpPr>
          <p:spPr>
            <a:xfrm rot="1230883" flipV="1">
              <a:off x="1728730" y="401968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06" name="Star: 6 Points 205">
              <a:extLst>
                <a:ext uri="{FF2B5EF4-FFF2-40B4-BE49-F238E27FC236}">
                  <a16:creationId xmlns:a16="http://schemas.microsoft.com/office/drawing/2014/main" id="{EEDC05AF-9294-4B44-8D6F-590FBD37B638}"/>
                </a:ext>
              </a:extLst>
            </p:cNvPr>
            <p:cNvSpPr/>
            <p:nvPr/>
          </p:nvSpPr>
          <p:spPr>
            <a:xfrm rot="1230883" flipV="1">
              <a:off x="1519866" y="4261061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08" name="Star: 6 Points 207">
              <a:extLst>
                <a:ext uri="{FF2B5EF4-FFF2-40B4-BE49-F238E27FC236}">
                  <a16:creationId xmlns:a16="http://schemas.microsoft.com/office/drawing/2014/main" id="{EAD14B50-0FBE-440B-9DFE-A41A1DA13340}"/>
                </a:ext>
              </a:extLst>
            </p:cNvPr>
            <p:cNvSpPr/>
            <p:nvPr/>
          </p:nvSpPr>
          <p:spPr>
            <a:xfrm rot="1230883" flipV="1">
              <a:off x="1737935" y="390603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10" name="Star: 6 Points 209">
              <a:extLst>
                <a:ext uri="{FF2B5EF4-FFF2-40B4-BE49-F238E27FC236}">
                  <a16:creationId xmlns:a16="http://schemas.microsoft.com/office/drawing/2014/main" id="{70551047-5BF1-492C-A648-CE55A1949FAC}"/>
                </a:ext>
              </a:extLst>
            </p:cNvPr>
            <p:cNvSpPr/>
            <p:nvPr/>
          </p:nvSpPr>
          <p:spPr>
            <a:xfrm rot="1230883" flipV="1">
              <a:off x="1842751" y="450906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12" name="Star: 6 Points 211">
              <a:extLst>
                <a:ext uri="{FF2B5EF4-FFF2-40B4-BE49-F238E27FC236}">
                  <a16:creationId xmlns:a16="http://schemas.microsoft.com/office/drawing/2014/main" id="{12A01DB2-64D8-41B6-A57A-2606EADA6AAE}"/>
                </a:ext>
              </a:extLst>
            </p:cNvPr>
            <p:cNvSpPr/>
            <p:nvPr/>
          </p:nvSpPr>
          <p:spPr>
            <a:xfrm rot="1230883" flipV="1">
              <a:off x="1552794" y="4417163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14" name="Star: 6 Points 213">
              <a:extLst>
                <a:ext uri="{FF2B5EF4-FFF2-40B4-BE49-F238E27FC236}">
                  <a16:creationId xmlns:a16="http://schemas.microsoft.com/office/drawing/2014/main" id="{33648D8A-20CD-401D-B35B-4CB62FA5C382}"/>
                </a:ext>
              </a:extLst>
            </p:cNvPr>
            <p:cNvSpPr/>
            <p:nvPr/>
          </p:nvSpPr>
          <p:spPr>
            <a:xfrm rot="1230883" flipV="1">
              <a:off x="1643478" y="448646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16" name="Star: 6 Points 215">
              <a:extLst>
                <a:ext uri="{FF2B5EF4-FFF2-40B4-BE49-F238E27FC236}">
                  <a16:creationId xmlns:a16="http://schemas.microsoft.com/office/drawing/2014/main" id="{B4DF5649-4399-4F80-8D03-19ECAE9859B6}"/>
                </a:ext>
              </a:extLst>
            </p:cNvPr>
            <p:cNvSpPr/>
            <p:nvPr/>
          </p:nvSpPr>
          <p:spPr>
            <a:xfrm rot="1230883" flipV="1">
              <a:off x="1800947" y="460848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18" name="Star: 6 Points 217">
              <a:extLst>
                <a:ext uri="{FF2B5EF4-FFF2-40B4-BE49-F238E27FC236}">
                  <a16:creationId xmlns:a16="http://schemas.microsoft.com/office/drawing/2014/main" id="{652BC3DD-D44A-4071-AF11-D55FDCADA084}"/>
                </a:ext>
              </a:extLst>
            </p:cNvPr>
            <p:cNvSpPr/>
            <p:nvPr/>
          </p:nvSpPr>
          <p:spPr>
            <a:xfrm rot="1230883" flipV="1">
              <a:off x="1723318" y="432595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20" name="Star: 6 Points 219">
              <a:extLst>
                <a:ext uri="{FF2B5EF4-FFF2-40B4-BE49-F238E27FC236}">
                  <a16:creationId xmlns:a16="http://schemas.microsoft.com/office/drawing/2014/main" id="{5DB61970-BDF1-4DCF-87A1-BB21E9A13FAC}"/>
                </a:ext>
              </a:extLst>
            </p:cNvPr>
            <p:cNvSpPr/>
            <p:nvPr/>
          </p:nvSpPr>
          <p:spPr>
            <a:xfrm rot="1230883" flipV="1">
              <a:off x="2261453" y="479229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22" name="Star: 6 Points 221">
              <a:extLst>
                <a:ext uri="{FF2B5EF4-FFF2-40B4-BE49-F238E27FC236}">
                  <a16:creationId xmlns:a16="http://schemas.microsoft.com/office/drawing/2014/main" id="{3F7A7886-2379-47A3-801A-B712EC2A37F1}"/>
                </a:ext>
              </a:extLst>
            </p:cNvPr>
            <p:cNvSpPr/>
            <p:nvPr/>
          </p:nvSpPr>
          <p:spPr>
            <a:xfrm rot="1230883" flipV="1">
              <a:off x="1841729" y="4696091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24" name="Star: 6 Points 223">
              <a:extLst>
                <a:ext uri="{FF2B5EF4-FFF2-40B4-BE49-F238E27FC236}">
                  <a16:creationId xmlns:a16="http://schemas.microsoft.com/office/drawing/2014/main" id="{36187BE8-D4E7-4451-99EB-43DB57EA2159}"/>
                </a:ext>
              </a:extLst>
            </p:cNvPr>
            <p:cNvSpPr/>
            <p:nvPr/>
          </p:nvSpPr>
          <p:spPr>
            <a:xfrm rot="1230883" flipV="1">
              <a:off x="1932412" y="476539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26" name="Star: 6 Points 225">
              <a:extLst>
                <a:ext uri="{FF2B5EF4-FFF2-40B4-BE49-F238E27FC236}">
                  <a16:creationId xmlns:a16="http://schemas.microsoft.com/office/drawing/2014/main" id="{AF1145D3-5A21-4A66-9543-D837E02A1714}"/>
                </a:ext>
              </a:extLst>
            </p:cNvPr>
            <p:cNvSpPr/>
            <p:nvPr/>
          </p:nvSpPr>
          <p:spPr>
            <a:xfrm rot="1230883" flipV="1">
              <a:off x="2087544" y="476708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28" name="Star: 6 Points 227">
              <a:extLst>
                <a:ext uri="{FF2B5EF4-FFF2-40B4-BE49-F238E27FC236}">
                  <a16:creationId xmlns:a16="http://schemas.microsoft.com/office/drawing/2014/main" id="{4D402FE0-B40F-45E3-897B-7C94FD83A716}"/>
                </a:ext>
              </a:extLst>
            </p:cNvPr>
            <p:cNvSpPr/>
            <p:nvPr/>
          </p:nvSpPr>
          <p:spPr>
            <a:xfrm rot="1230883" flipV="1">
              <a:off x="2064684" y="462847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30" name="Star: 6 Points 229">
              <a:extLst>
                <a:ext uri="{FF2B5EF4-FFF2-40B4-BE49-F238E27FC236}">
                  <a16:creationId xmlns:a16="http://schemas.microsoft.com/office/drawing/2014/main" id="{DCB37B2E-1EC4-46C3-94BF-4962C5D30565}"/>
                </a:ext>
              </a:extLst>
            </p:cNvPr>
            <p:cNvSpPr/>
            <p:nvPr/>
          </p:nvSpPr>
          <p:spPr>
            <a:xfrm rot="1230883" flipV="1">
              <a:off x="2265208" y="511352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32" name="Star: 6 Points 231">
              <a:extLst>
                <a:ext uri="{FF2B5EF4-FFF2-40B4-BE49-F238E27FC236}">
                  <a16:creationId xmlns:a16="http://schemas.microsoft.com/office/drawing/2014/main" id="{7DEFFED9-92D6-460C-A116-1D5B76DDDFA9}"/>
                </a:ext>
              </a:extLst>
            </p:cNvPr>
            <p:cNvSpPr/>
            <p:nvPr/>
          </p:nvSpPr>
          <p:spPr>
            <a:xfrm rot="1230883" flipV="1">
              <a:off x="2305725" y="498368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34" name="Star: 6 Points 233">
              <a:extLst>
                <a:ext uri="{FF2B5EF4-FFF2-40B4-BE49-F238E27FC236}">
                  <a16:creationId xmlns:a16="http://schemas.microsoft.com/office/drawing/2014/main" id="{06DDFA86-3870-44BE-8874-221F2AA9815A}"/>
                </a:ext>
              </a:extLst>
            </p:cNvPr>
            <p:cNvSpPr/>
            <p:nvPr/>
          </p:nvSpPr>
          <p:spPr>
            <a:xfrm rot="1230883" flipV="1">
              <a:off x="2396410" y="505299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36" name="Star: 6 Points 235">
              <a:extLst>
                <a:ext uri="{FF2B5EF4-FFF2-40B4-BE49-F238E27FC236}">
                  <a16:creationId xmlns:a16="http://schemas.microsoft.com/office/drawing/2014/main" id="{79756B37-0202-4138-B7BE-E30626A3D47A}"/>
                </a:ext>
              </a:extLst>
            </p:cNvPr>
            <p:cNvSpPr/>
            <p:nvPr/>
          </p:nvSpPr>
          <p:spPr>
            <a:xfrm rot="1230883" flipV="1">
              <a:off x="2258179" y="524750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38" name="Star: 6 Points 237">
              <a:extLst>
                <a:ext uri="{FF2B5EF4-FFF2-40B4-BE49-F238E27FC236}">
                  <a16:creationId xmlns:a16="http://schemas.microsoft.com/office/drawing/2014/main" id="{DE280EFE-A8F0-41E0-B3B2-CCFA138EF791}"/>
                </a:ext>
              </a:extLst>
            </p:cNvPr>
            <p:cNvSpPr/>
            <p:nvPr/>
          </p:nvSpPr>
          <p:spPr>
            <a:xfrm rot="1230883" flipV="1">
              <a:off x="2476248" y="489247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40" name="Star: 6 Points 239">
              <a:extLst>
                <a:ext uri="{FF2B5EF4-FFF2-40B4-BE49-F238E27FC236}">
                  <a16:creationId xmlns:a16="http://schemas.microsoft.com/office/drawing/2014/main" id="{26BBE376-FB1B-470C-9077-D53BFF0756AA}"/>
                </a:ext>
              </a:extLst>
            </p:cNvPr>
            <p:cNvSpPr/>
            <p:nvPr/>
          </p:nvSpPr>
          <p:spPr>
            <a:xfrm rot="1230883" flipV="1">
              <a:off x="2245539" y="548435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42" name="Star: 6 Points 241">
              <a:extLst>
                <a:ext uri="{FF2B5EF4-FFF2-40B4-BE49-F238E27FC236}">
                  <a16:creationId xmlns:a16="http://schemas.microsoft.com/office/drawing/2014/main" id="{3B312D07-D167-49CB-9CCC-EA239FA93B7F}"/>
                </a:ext>
              </a:extLst>
            </p:cNvPr>
            <p:cNvSpPr/>
            <p:nvPr/>
          </p:nvSpPr>
          <p:spPr>
            <a:xfrm rot="1230883" flipV="1">
              <a:off x="2286056" y="535451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44" name="Star: 6 Points 243">
              <a:extLst>
                <a:ext uri="{FF2B5EF4-FFF2-40B4-BE49-F238E27FC236}">
                  <a16:creationId xmlns:a16="http://schemas.microsoft.com/office/drawing/2014/main" id="{D5241E95-5396-4D0C-BBC8-838660469CF6}"/>
                </a:ext>
              </a:extLst>
            </p:cNvPr>
            <p:cNvSpPr/>
            <p:nvPr/>
          </p:nvSpPr>
          <p:spPr>
            <a:xfrm rot="1230883" flipV="1">
              <a:off x="2376741" y="542382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46" name="Star: 6 Points 245">
              <a:extLst>
                <a:ext uri="{FF2B5EF4-FFF2-40B4-BE49-F238E27FC236}">
                  <a16:creationId xmlns:a16="http://schemas.microsoft.com/office/drawing/2014/main" id="{5BA52AFA-CD6E-4D25-8F2B-9B91CEA1D081}"/>
                </a:ext>
              </a:extLst>
            </p:cNvPr>
            <p:cNvSpPr/>
            <p:nvPr/>
          </p:nvSpPr>
          <p:spPr>
            <a:xfrm rot="1230883" flipV="1">
              <a:off x="2238511" y="561833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48" name="Star: 6 Points 247">
              <a:extLst>
                <a:ext uri="{FF2B5EF4-FFF2-40B4-BE49-F238E27FC236}">
                  <a16:creationId xmlns:a16="http://schemas.microsoft.com/office/drawing/2014/main" id="{AE634D83-2EC9-4FC4-BBF9-2F068197723A}"/>
                </a:ext>
              </a:extLst>
            </p:cNvPr>
            <p:cNvSpPr/>
            <p:nvPr/>
          </p:nvSpPr>
          <p:spPr>
            <a:xfrm rot="1230883" flipV="1">
              <a:off x="2456579" y="526330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0" name="Star: 6 Points 249">
              <a:extLst>
                <a:ext uri="{FF2B5EF4-FFF2-40B4-BE49-F238E27FC236}">
                  <a16:creationId xmlns:a16="http://schemas.microsoft.com/office/drawing/2014/main" id="{6007FEEA-4739-4015-8D63-B27525213CAD}"/>
                </a:ext>
              </a:extLst>
            </p:cNvPr>
            <p:cNvSpPr/>
            <p:nvPr/>
          </p:nvSpPr>
          <p:spPr>
            <a:xfrm rot="1230883" flipV="1">
              <a:off x="2635836" y="536946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2" name="Star: 6 Points 251">
              <a:extLst>
                <a:ext uri="{FF2B5EF4-FFF2-40B4-BE49-F238E27FC236}">
                  <a16:creationId xmlns:a16="http://schemas.microsoft.com/office/drawing/2014/main" id="{13178E9F-D4F9-4386-8BF4-1BC21DAB2F34}"/>
                </a:ext>
              </a:extLst>
            </p:cNvPr>
            <p:cNvSpPr/>
            <p:nvPr/>
          </p:nvSpPr>
          <p:spPr>
            <a:xfrm rot="1230883" flipV="1">
              <a:off x="2676353" y="523962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4" name="Star: 6 Points 253">
              <a:extLst>
                <a:ext uri="{FF2B5EF4-FFF2-40B4-BE49-F238E27FC236}">
                  <a16:creationId xmlns:a16="http://schemas.microsoft.com/office/drawing/2014/main" id="{4B830471-A7F6-4E02-B950-AB6C0F1027B0}"/>
                </a:ext>
              </a:extLst>
            </p:cNvPr>
            <p:cNvSpPr/>
            <p:nvPr/>
          </p:nvSpPr>
          <p:spPr>
            <a:xfrm rot="1230883" flipV="1">
              <a:off x="2767036" y="5308933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6" name="Star: 6 Points 255">
              <a:extLst>
                <a:ext uri="{FF2B5EF4-FFF2-40B4-BE49-F238E27FC236}">
                  <a16:creationId xmlns:a16="http://schemas.microsoft.com/office/drawing/2014/main" id="{8D9FBEFC-816A-4AAD-AC62-780ADDC4AD95}"/>
                </a:ext>
              </a:extLst>
            </p:cNvPr>
            <p:cNvSpPr/>
            <p:nvPr/>
          </p:nvSpPr>
          <p:spPr>
            <a:xfrm rot="1230883" flipV="1">
              <a:off x="2628806" y="5503451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8" name="Star: 6 Points 257">
              <a:extLst>
                <a:ext uri="{FF2B5EF4-FFF2-40B4-BE49-F238E27FC236}">
                  <a16:creationId xmlns:a16="http://schemas.microsoft.com/office/drawing/2014/main" id="{A88F95FF-D019-42E4-A59C-912467415540}"/>
                </a:ext>
              </a:extLst>
            </p:cNvPr>
            <p:cNvSpPr/>
            <p:nvPr/>
          </p:nvSpPr>
          <p:spPr>
            <a:xfrm rot="1230883" flipV="1">
              <a:off x="2846876" y="514842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60" name="Star: 6 Points 259">
              <a:extLst>
                <a:ext uri="{FF2B5EF4-FFF2-40B4-BE49-F238E27FC236}">
                  <a16:creationId xmlns:a16="http://schemas.microsoft.com/office/drawing/2014/main" id="{6410139E-F374-4B54-9F55-A6572D726E4E}"/>
                </a:ext>
              </a:extLst>
            </p:cNvPr>
            <p:cNvSpPr/>
            <p:nvPr/>
          </p:nvSpPr>
          <p:spPr>
            <a:xfrm rot="1230883" flipV="1">
              <a:off x="2740191" y="569675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62" name="Star: 6 Points 261">
              <a:extLst>
                <a:ext uri="{FF2B5EF4-FFF2-40B4-BE49-F238E27FC236}">
                  <a16:creationId xmlns:a16="http://schemas.microsoft.com/office/drawing/2014/main" id="{CFFBC02E-82AA-416A-A203-01B9271048AE}"/>
                </a:ext>
              </a:extLst>
            </p:cNvPr>
            <p:cNvSpPr/>
            <p:nvPr/>
          </p:nvSpPr>
          <p:spPr>
            <a:xfrm rot="1230883" flipV="1">
              <a:off x="2780709" y="556691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64" name="Star: 6 Points 263">
              <a:extLst>
                <a:ext uri="{FF2B5EF4-FFF2-40B4-BE49-F238E27FC236}">
                  <a16:creationId xmlns:a16="http://schemas.microsoft.com/office/drawing/2014/main" id="{218B0136-1605-4B8B-8A5A-5D22AC1A3255}"/>
                </a:ext>
              </a:extLst>
            </p:cNvPr>
            <p:cNvSpPr/>
            <p:nvPr/>
          </p:nvSpPr>
          <p:spPr>
            <a:xfrm rot="1230883" flipV="1">
              <a:off x="2871393" y="563621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66" name="Star: 6 Points 265">
              <a:extLst>
                <a:ext uri="{FF2B5EF4-FFF2-40B4-BE49-F238E27FC236}">
                  <a16:creationId xmlns:a16="http://schemas.microsoft.com/office/drawing/2014/main" id="{BCF44602-2382-43F2-A865-50E7B8C96189}"/>
                </a:ext>
              </a:extLst>
            </p:cNvPr>
            <p:cNvSpPr/>
            <p:nvPr/>
          </p:nvSpPr>
          <p:spPr>
            <a:xfrm rot="1230883" flipV="1">
              <a:off x="2733162" y="583073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68" name="Star: 6 Points 267">
              <a:extLst>
                <a:ext uri="{FF2B5EF4-FFF2-40B4-BE49-F238E27FC236}">
                  <a16:creationId xmlns:a16="http://schemas.microsoft.com/office/drawing/2014/main" id="{E77380E8-5924-432F-9BF6-4EA579A84296}"/>
                </a:ext>
              </a:extLst>
            </p:cNvPr>
            <p:cNvSpPr/>
            <p:nvPr/>
          </p:nvSpPr>
          <p:spPr>
            <a:xfrm rot="1230883" flipV="1">
              <a:off x="3037736" y="5447581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70" name="Star: 6 Points 269">
              <a:extLst>
                <a:ext uri="{FF2B5EF4-FFF2-40B4-BE49-F238E27FC236}">
                  <a16:creationId xmlns:a16="http://schemas.microsoft.com/office/drawing/2014/main" id="{1286EF9E-668B-4CCB-B27B-2B5FA4F67740}"/>
                </a:ext>
              </a:extLst>
            </p:cNvPr>
            <p:cNvSpPr/>
            <p:nvPr/>
          </p:nvSpPr>
          <p:spPr>
            <a:xfrm rot="1230883" flipV="1">
              <a:off x="3178755" y="573445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72" name="Star: 6 Points 271">
              <a:extLst>
                <a:ext uri="{FF2B5EF4-FFF2-40B4-BE49-F238E27FC236}">
                  <a16:creationId xmlns:a16="http://schemas.microsoft.com/office/drawing/2014/main" id="{770EEB2E-8D49-43D4-8077-329F8C6D2A12}"/>
                </a:ext>
              </a:extLst>
            </p:cNvPr>
            <p:cNvSpPr/>
            <p:nvPr/>
          </p:nvSpPr>
          <p:spPr>
            <a:xfrm rot="1230883" flipV="1">
              <a:off x="3219272" y="5604613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74" name="Star: 6 Points 273">
              <a:extLst>
                <a:ext uri="{FF2B5EF4-FFF2-40B4-BE49-F238E27FC236}">
                  <a16:creationId xmlns:a16="http://schemas.microsoft.com/office/drawing/2014/main" id="{03C51434-045A-4545-B073-4637962899A2}"/>
                </a:ext>
              </a:extLst>
            </p:cNvPr>
            <p:cNvSpPr/>
            <p:nvPr/>
          </p:nvSpPr>
          <p:spPr>
            <a:xfrm rot="1230883" flipV="1">
              <a:off x="3309957" y="567391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76" name="Star: 6 Points 275">
              <a:extLst>
                <a:ext uri="{FF2B5EF4-FFF2-40B4-BE49-F238E27FC236}">
                  <a16:creationId xmlns:a16="http://schemas.microsoft.com/office/drawing/2014/main" id="{4B76B014-0CF5-4B73-B25C-090A8E946C95}"/>
                </a:ext>
              </a:extLst>
            </p:cNvPr>
            <p:cNvSpPr/>
            <p:nvPr/>
          </p:nvSpPr>
          <p:spPr>
            <a:xfrm rot="1230883" flipV="1">
              <a:off x="3171727" y="586843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78" name="Star: 6 Points 277">
              <a:extLst>
                <a:ext uri="{FF2B5EF4-FFF2-40B4-BE49-F238E27FC236}">
                  <a16:creationId xmlns:a16="http://schemas.microsoft.com/office/drawing/2014/main" id="{B4E28F48-61E3-48BF-919F-AE5B7A99025B}"/>
                </a:ext>
              </a:extLst>
            </p:cNvPr>
            <p:cNvSpPr/>
            <p:nvPr/>
          </p:nvSpPr>
          <p:spPr>
            <a:xfrm rot="1230883" flipV="1">
              <a:off x="2957450" y="558106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80" name="Star: 6 Points 279">
              <a:extLst>
                <a:ext uri="{FF2B5EF4-FFF2-40B4-BE49-F238E27FC236}">
                  <a16:creationId xmlns:a16="http://schemas.microsoft.com/office/drawing/2014/main" id="{0CF791E5-DEF3-47CC-B9ED-618433A7390B}"/>
                </a:ext>
              </a:extLst>
            </p:cNvPr>
            <p:cNvSpPr/>
            <p:nvPr/>
          </p:nvSpPr>
          <p:spPr>
            <a:xfrm rot="1230883" flipV="1">
              <a:off x="3103761" y="596387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81" name="Star: 6 Points 280">
              <a:extLst>
                <a:ext uri="{FF2B5EF4-FFF2-40B4-BE49-F238E27FC236}">
                  <a16:creationId xmlns:a16="http://schemas.microsoft.com/office/drawing/2014/main" id="{7AB17541-C5FC-4CF0-894E-1A16D6B9AE6C}"/>
                </a:ext>
              </a:extLst>
            </p:cNvPr>
            <p:cNvSpPr/>
            <p:nvPr/>
          </p:nvSpPr>
          <p:spPr>
            <a:xfrm rot="1230883" flipV="1">
              <a:off x="3144278" y="583403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83" name="Star: 6 Points 282">
              <a:extLst>
                <a:ext uri="{FF2B5EF4-FFF2-40B4-BE49-F238E27FC236}">
                  <a16:creationId xmlns:a16="http://schemas.microsoft.com/office/drawing/2014/main" id="{5017AFF2-9064-4BDE-8762-7FCDE1697DC1}"/>
                </a:ext>
              </a:extLst>
            </p:cNvPr>
            <p:cNvSpPr/>
            <p:nvPr/>
          </p:nvSpPr>
          <p:spPr>
            <a:xfrm rot="1230883" flipV="1">
              <a:off x="3234963" y="590333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85" name="Star: 6 Points 284">
              <a:extLst>
                <a:ext uri="{FF2B5EF4-FFF2-40B4-BE49-F238E27FC236}">
                  <a16:creationId xmlns:a16="http://schemas.microsoft.com/office/drawing/2014/main" id="{E1DEF0E7-91C5-416C-B918-EFE32A8A86C9}"/>
                </a:ext>
              </a:extLst>
            </p:cNvPr>
            <p:cNvSpPr/>
            <p:nvPr/>
          </p:nvSpPr>
          <p:spPr>
            <a:xfrm rot="1230883" flipV="1">
              <a:off x="3096732" y="609785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87" name="Star: 6 Points 286">
              <a:extLst>
                <a:ext uri="{FF2B5EF4-FFF2-40B4-BE49-F238E27FC236}">
                  <a16:creationId xmlns:a16="http://schemas.microsoft.com/office/drawing/2014/main" id="{AB95E2D3-8B60-4182-8C82-4D25A5146BD9}"/>
                </a:ext>
              </a:extLst>
            </p:cNvPr>
            <p:cNvSpPr/>
            <p:nvPr/>
          </p:nvSpPr>
          <p:spPr>
            <a:xfrm rot="1230883" flipV="1">
              <a:off x="3314801" y="5742823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89" name="Star: 6 Points 288">
              <a:extLst>
                <a:ext uri="{FF2B5EF4-FFF2-40B4-BE49-F238E27FC236}">
                  <a16:creationId xmlns:a16="http://schemas.microsoft.com/office/drawing/2014/main" id="{F487F5FE-2E3A-4961-9BD2-1DCA47655928}"/>
                </a:ext>
              </a:extLst>
            </p:cNvPr>
            <p:cNvSpPr/>
            <p:nvPr/>
          </p:nvSpPr>
          <p:spPr>
            <a:xfrm rot="1230883" flipV="1">
              <a:off x="3115752" y="614381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91" name="Star: 6 Points 290">
              <a:extLst>
                <a:ext uri="{FF2B5EF4-FFF2-40B4-BE49-F238E27FC236}">
                  <a16:creationId xmlns:a16="http://schemas.microsoft.com/office/drawing/2014/main" id="{4E92B1DA-C667-4BBC-873D-6044B8036DAF}"/>
                </a:ext>
              </a:extLst>
            </p:cNvPr>
            <p:cNvSpPr/>
            <p:nvPr/>
          </p:nvSpPr>
          <p:spPr>
            <a:xfrm rot="1230883" flipV="1">
              <a:off x="3156268" y="601397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93" name="Star: 6 Points 292">
              <a:extLst>
                <a:ext uri="{FF2B5EF4-FFF2-40B4-BE49-F238E27FC236}">
                  <a16:creationId xmlns:a16="http://schemas.microsoft.com/office/drawing/2014/main" id="{BBF5C625-26EE-4556-83E4-C42286BF95DB}"/>
                </a:ext>
              </a:extLst>
            </p:cNvPr>
            <p:cNvSpPr/>
            <p:nvPr/>
          </p:nvSpPr>
          <p:spPr>
            <a:xfrm rot="1230883" flipV="1">
              <a:off x="3246952" y="608328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95" name="Star: 6 Points 294">
              <a:extLst>
                <a:ext uri="{FF2B5EF4-FFF2-40B4-BE49-F238E27FC236}">
                  <a16:creationId xmlns:a16="http://schemas.microsoft.com/office/drawing/2014/main" id="{9A0ED147-8F7D-4E50-B1E0-67EAD4A88016}"/>
                </a:ext>
              </a:extLst>
            </p:cNvPr>
            <p:cNvSpPr/>
            <p:nvPr/>
          </p:nvSpPr>
          <p:spPr>
            <a:xfrm rot="1230883" flipV="1">
              <a:off x="3026211" y="635088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97" name="Star: 6 Points 296">
              <a:extLst>
                <a:ext uri="{FF2B5EF4-FFF2-40B4-BE49-F238E27FC236}">
                  <a16:creationId xmlns:a16="http://schemas.microsoft.com/office/drawing/2014/main" id="{320A9855-0E4F-48A8-85A3-84EB4299AFE7}"/>
                </a:ext>
              </a:extLst>
            </p:cNvPr>
            <p:cNvSpPr/>
            <p:nvPr/>
          </p:nvSpPr>
          <p:spPr>
            <a:xfrm rot="1230883" flipV="1">
              <a:off x="3326792" y="592276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99" name="Star: 6 Points 298">
              <a:extLst>
                <a:ext uri="{FF2B5EF4-FFF2-40B4-BE49-F238E27FC236}">
                  <a16:creationId xmlns:a16="http://schemas.microsoft.com/office/drawing/2014/main" id="{959E35CD-CB00-4787-BC61-EBF214036B18}"/>
                </a:ext>
              </a:extLst>
            </p:cNvPr>
            <p:cNvSpPr/>
            <p:nvPr/>
          </p:nvSpPr>
          <p:spPr>
            <a:xfrm rot="1230883" flipV="1">
              <a:off x="2938426" y="630432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01" name="Star: 6 Points 300">
              <a:extLst>
                <a:ext uri="{FF2B5EF4-FFF2-40B4-BE49-F238E27FC236}">
                  <a16:creationId xmlns:a16="http://schemas.microsoft.com/office/drawing/2014/main" id="{BEABF64F-DCB8-42BA-9BF6-9E1D87FA0B88}"/>
                </a:ext>
              </a:extLst>
            </p:cNvPr>
            <p:cNvSpPr/>
            <p:nvPr/>
          </p:nvSpPr>
          <p:spPr>
            <a:xfrm rot="1230883" flipV="1">
              <a:off x="2978943" y="617448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03" name="Star: 6 Points 302">
              <a:extLst>
                <a:ext uri="{FF2B5EF4-FFF2-40B4-BE49-F238E27FC236}">
                  <a16:creationId xmlns:a16="http://schemas.microsoft.com/office/drawing/2014/main" id="{CE39E9BB-8EBA-44A3-9100-6278074851FC}"/>
                </a:ext>
              </a:extLst>
            </p:cNvPr>
            <p:cNvSpPr/>
            <p:nvPr/>
          </p:nvSpPr>
          <p:spPr>
            <a:xfrm rot="1230883" flipV="1">
              <a:off x="3069626" y="624379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05" name="Star: 6 Points 304">
              <a:extLst>
                <a:ext uri="{FF2B5EF4-FFF2-40B4-BE49-F238E27FC236}">
                  <a16:creationId xmlns:a16="http://schemas.microsoft.com/office/drawing/2014/main" id="{CB9DC939-C368-4B6E-87B0-5B7E0833E50F}"/>
                </a:ext>
              </a:extLst>
            </p:cNvPr>
            <p:cNvSpPr/>
            <p:nvPr/>
          </p:nvSpPr>
          <p:spPr>
            <a:xfrm rot="1230883" flipV="1">
              <a:off x="2931397" y="643830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07" name="Star: 6 Points 306">
              <a:extLst>
                <a:ext uri="{FF2B5EF4-FFF2-40B4-BE49-F238E27FC236}">
                  <a16:creationId xmlns:a16="http://schemas.microsoft.com/office/drawing/2014/main" id="{71533C2F-8E38-47F6-9154-AE256512BD29}"/>
                </a:ext>
              </a:extLst>
            </p:cNvPr>
            <p:cNvSpPr/>
            <p:nvPr/>
          </p:nvSpPr>
          <p:spPr>
            <a:xfrm rot="1230883" flipV="1">
              <a:off x="3149466" y="608327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09" name="Star: 6 Points 308">
              <a:extLst>
                <a:ext uri="{FF2B5EF4-FFF2-40B4-BE49-F238E27FC236}">
                  <a16:creationId xmlns:a16="http://schemas.microsoft.com/office/drawing/2014/main" id="{2EE25921-9AFC-420C-89C4-19F50730A70A}"/>
                </a:ext>
              </a:extLst>
            </p:cNvPr>
            <p:cNvSpPr/>
            <p:nvPr/>
          </p:nvSpPr>
          <p:spPr>
            <a:xfrm rot="1230883" flipV="1">
              <a:off x="2640792" y="637136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11" name="Star: 6 Points 310">
              <a:extLst>
                <a:ext uri="{FF2B5EF4-FFF2-40B4-BE49-F238E27FC236}">
                  <a16:creationId xmlns:a16="http://schemas.microsoft.com/office/drawing/2014/main" id="{7C8A47C5-22A1-469A-876F-4386A9AAD046}"/>
                </a:ext>
              </a:extLst>
            </p:cNvPr>
            <p:cNvSpPr/>
            <p:nvPr/>
          </p:nvSpPr>
          <p:spPr>
            <a:xfrm rot="1230883" flipV="1">
              <a:off x="2681309" y="624152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13" name="Star: 6 Points 312">
              <a:extLst>
                <a:ext uri="{FF2B5EF4-FFF2-40B4-BE49-F238E27FC236}">
                  <a16:creationId xmlns:a16="http://schemas.microsoft.com/office/drawing/2014/main" id="{7B117C59-5875-470C-8959-E1FF8061DCD0}"/>
                </a:ext>
              </a:extLst>
            </p:cNvPr>
            <p:cNvSpPr/>
            <p:nvPr/>
          </p:nvSpPr>
          <p:spPr>
            <a:xfrm rot="1230883" flipV="1">
              <a:off x="2771994" y="631083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15" name="Star: 6 Points 314">
              <a:extLst>
                <a:ext uri="{FF2B5EF4-FFF2-40B4-BE49-F238E27FC236}">
                  <a16:creationId xmlns:a16="http://schemas.microsoft.com/office/drawing/2014/main" id="{08B8EF79-6502-4635-BD80-C69FB827A854}"/>
                </a:ext>
              </a:extLst>
            </p:cNvPr>
            <p:cNvSpPr/>
            <p:nvPr/>
          </p:nvSpPr>
          <p:spPr>
            <a:xfrm rot="1230883" flipV="1">
              <a:off x="2633763" y="650534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17" name="Star: 6 Points 316">
              <a:extLst>
                <a:ext uri="{FF2B5EF4-FFF2-40B4-BE49-F238E27FC236}">
                  <a16:creationId xmlns:a16="http://schemas.microsoft.com/office/drawing/2014/main" id="{36BDEED2-EA2E-4F30-AC87-9590111B1861}"/>
                </a:ext>
              </a:extLst>
            </p:cNvPr>
            <p:cNvSpPr/>
            <p:nvPr/>
          </p:nvSpPr>
          <p:spPr>
            <a:xfrm rot="1230883" flipV="1">
              <a:off x="2851832" y="615031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19" name="Star: 6 Points 318">
              <a:extLst>
                <a:ext uri="{FF2B5EF4-FFF2-40B4-BE49-F238E27FC236}">
                  <a16:creationId xmlns:a16="http://schemas.microsoft.com/office/drawing/2014/main" id="{41C4DB47-7EF9-4813-B6C0-4D56FAEF2808}"/>
                </a:ext>
              </a:extLst>
            </p:cNvPr>
            <p:cNvSpPr/>
            <p:nvPr/>
          </p:nvSpPr>
          <p:spPr>
            <a:xfrm rot="1230883" flipV="1">
              <a:off x="2459933" y="6298503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49" name="Star: 6 Points 448">
              <a:extLst>
                <a:ext uri="{FF2B5EF4-FFF2-40B4-BE49-F238E27FC236}">
                  <a16:creationId xmlns:a16="http://schemas.microsoft.com/office/drawing/2014/main" id="{25404A6D-59CB-4CEE-A1EB-AE38C66E38D2}"/>
                </a:ext>
              </a:extLst>
            </p:cNvPr>
            <p:cNvSpPr/>
            <p:nvPr/>
          </p:nvSpPr>
          <p:spPr>
            <a:xfrm rot="1230883" flipV="1">
              <a:off x="2500451" y="616866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51" name="Star: 6 Points 450">
              <a:extLst>
                <a:ext uri="{FF2B5EF4-FFF2-40B4-BE49-F238E27FC236}">
                  <a16:creationId xmlns:a16="http://schemas.microsoft.com/office/drawing/2014/main" id="{A815B693-D1DD-4399-97E3-863B933C36CD}"/>
                </a:ext>
              </a:extLst>
            </p:cNvPr>
            <p:cNvSpPr/>
            <p:nvPr/>
          </p:nvSpPr>
          <p:spPr>
            <a:xfrm rot="1230883" flipV="1">
              <a:off x="2591135" y="623797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53" name="Star: 6 Points 452">
              <a:extLst>
                <a:ext uri="{FF2B5EF4-FFF2-40B4-BE49-F238E27FC236}">
                  <a16:creationId xmlns:a16="http://schemas.microsoft.com/office/drawing/2014/main" id="{9E805CDE-6E0C-4231-B23C-AF16808FF8A8}"/>
                </a:ext>
              </a:extLst>
            </p:cNvPr>
            <p:cNvSpPr/>
            <p:nvPr/>
          </p:nvSpPr>
          <p:spPr>
            <a:xfrm rot="1230883" flipV="1">
              <a:off x="2452904" y="643248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55" name="Star: 6 Points 454">
              <a:extLst>
                <a:ext uri="{FF2B5EF4-FFF2-40B4-BE49-F238E27FC236}">
                  <a16:creationId xmlns:a16="http://schemas.microsoft.com/office/drawing/2014/main" id="{D5D02050-0C7F-430F-BB99-8D6754BC0B6C}"/>
                </a:ext>
              </a:extLst>
            </p:cNvPr>
            <p:cNvSpPr/>
            <p:nvPr/>
          </p:nvSpPr>
          <p:spPr>
            <a:xfrm rot="1230883" flipV="1">
              <a:off x="2670973" y="607745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57" name="Star: 6 Points 456">
              <a:extLst>
                <a:ext uri="{FF2B5EF4-FFF2-40B4-BE49-F238E27FC236}">
                  <a16:creationId xmlns:a16="http://schemas.microsoft.com/office/drawing/2014/main" id="{65F0922E-A6E2-4820-BF7D-E6B73FC4F90B}"/>
                </a:ext>
              </a:extLst>
            </p:cNvPr>
            <p:cNvSpPr/>
            <p:nvPr/>
          </p:nvSpPr>
          <p:spPr>
            <a:xfrm rot="1230883" flipV="1">
              <a:off x="2238415" y="612403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59" name="Star: 6 Points 458">
              <a:extLst>
                <a:ext uri="{FF2B5EF4-FFF2-40B4-BE49-F238E27FC236}">
                  <a16:creationId xmlns:a16="http://schemas.microsoft.com/office/drawing/2014/main" id="{189AD375-F8BF-4410-9C2E-CF01C8E215CA}"/>
                </a:ext>
              </a:extLst>
            </p:cNvPr>
            <p:cNvSpPr/>
            <p:nvPr/>
          </p:nvSpPr>
          <p:spPr>
            <a:xfrm rot="1230883" flipV="1">
              <a:off x="2278931" y="599419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61" name="Star: 6 Points 460">
              <a:extLst>
                <a:ext uri="{FF2B5EF4-FFF2-40B4-BE49-F238E27FC236}">
                  <a16:creationId xmlns:a16="http://schemas.microsoft.com/office/drawing/2014/main" id="{05E68B8A-E3D5-4570-8648-6D4C4DB87E86}"/>
                </a:ext>
              </a:extLst>
            </p:cNvPr>
            <p:cNvSpPr/>
            <p:nvPr/>
          </p:nvSpPr>
          <p:spPr>
            <a:xfrm rot="1230883" flipV="1">
              <a:off x="2369615" y="606349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63" name="Star: 6 Points 462">
              <a:extLst>
                <a:ext uri="{FF2B5EF4-FFF2-40B4-BE49-F238E27FC236}">
                  <a16:creationId xmlns:a16="http://schemas.microsoft.com/office/drawing/2014/main" id="{C8F536E2-462A-43A6-9F7F-45BEB8B9FA36}"/>
                </a:ext>
              </a:extLst>
            </p:cNvPr>
            <p:cNvSpPr/>
            <p:nvPr/>
          </p:nvSpPr>
          <p:spPr>
            <a:xfrm rot="1230883" flipV="1">
              <a:off x="2231386" y="625801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65" name="Star: 6 Points 464">
              <a:extLst>
                <a:ext uri="{FF2B5EF4-FFF2-40B4-BE49-F238E27FC236}">
                  <a16:creationId xmlns:a16="http://schemas.microsoft.com/office/drawing/2014/main" id="{A25BE10D-BB70-46E9-BCC6-CC9D1DC13420}"/>
                </a:ext>
              </a:extLst>
            </p:cNvPr>
            <p:cNvSpPr/>
            <p:nvPr/>
          </p:nvSpPr>
          <p:spPr>
            <a:xfrm rot="1230883" flipV="1">
              <a:off x="2449455" y="590298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67" name="Star: 6 Points 466">
              <a:extLst>
                <a:ext uri="{FF2B5EF4-FFF2-40B4-BE49-F238E27FC236}">
                  <a16:creationId xmlns:a16="http://schemas.microsoft.com/office/drawing/2014/main" id="{8C47B40C-A295-4295-97DC-D4E7C616CD35}"/>
                </a:ext>
              </a:extLst>
            </p:cNvPr>
            <p:cNvSpPr/>
            <p:nvPr/>
          </p:nvSpPr>
          <p:spPr>
            <a:xfrm rot="1230883" flipV="1">
              <a:off x="2143715" y="593312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69" name="Star: 6 Points 468">
              <a:extLst>
                <a:ext uri="{FF2B5EF4-FFF2-40B4-BE49-F238E27FC236}">
                  <a16:creationId xmlns:a16="http://schemas.microsoft.com/office/drawing/2014/main" id="{6C97C748-F438-46D2-B5BC-C82F47671D80}"/>
                </a:ext>
              </a:extLst>
            </p:cNvPr>
            <p:cNvSpPr/>
            <p:nvPr/>
          </p:nvSpPr>
          <p:spPr>
            <a:xfrm rot="1230883" flipV="1">
              <a:off x="2184232" y="580328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71" name="Star: 6 Points 470">
              <a:extLst>
                <a:ext uri="{FF2B5EF4-FFF2-40B4-BE49-F238E27FC236}">
                  <a16:creationId xmlns:a16="http://schemas.microsoft.com/office/drawing/2014/main" id="{3ADFDB91-F2F0-4686-8163-D7DAB9B1B1CB}"/>
                </a:ext>
              </a:extLst>
            </p:cNvPr>
            <p:cNvSpPr/>
            <p:nvPr/>
          </p:nvSpPr>
          <p:spPr>
            <a:xfrm rot="1230883" flipV="1">
              <a:off x="2274917" y="587259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73" name="Star: 6 Points 472">
              <a:extLst>
                <a:ext uri="{FF2B5EF4-FFF2-40B4-BE49-F238E27FC236}">
                  <a16:creationId xmlns:a16="http://schemas.microsoft.com/office/drawing/2014/main" id="{082D6339-92BF-4F86-B3A5-BC7B6F50E52B}"/>
                </a:ext>
              </a:extLst>
            </p:cNvPr>
            <p:cNvSpPr/>
            <p:nvPr/>
          </p:nvSpPr>
          <p:spPr>
            <a:xfrm rot="1230883" flipV="1">
              <a:off x="2136687" y="606710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75" name="Star: 6 Points 474">
              <a:extLst>
                <a:ext uri="{FF2B5EF4-FFF2-40B4-BE49-F238E27FC236}">
                  <a16:creationId xmlns:a16="http://schemas.microsoft.com/office/drawing/2014/main" id="{A58EF29B-63A8-47F2-B018-F9C5014A440C}"/>
                </a:ext>
              </a:extLst>
            </p:cNvPr>
            <p:cNvSpPr/>
            <p:nvPr/>
          </p:nvSpPr>
          <p:spPr>
            <a:xfrm rot="1230883" flipV="1">
              <a:off x="2354755" y="571207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77" name="Star: 6 Points 476">
              <a:extLst>
                <a:ext uri="{FF2B5EF4-FFF2-40B4-BE49-F238E27FC236}">
                  <a16:creationId xmlns:a16="http://schemas.microsoft.com/office/drawing/2014/main" id="{B414F00F-31B2-45C1-B788-A8810613CEC1}"/>
                </a:ext>
              </a:extLst>
            </p:cNvPr>
            <p:cNvSpPr/>
            <p:nvPr/>
          </p:nvSpPr>
          <p:spPr>
            <a:xfrm rot="1230883" flipV="1">
              <a:off x="1810493" y="580152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79" name="Star: 6 Points 478">
              <a:extLst>
                <a:ext uri="{FF2B5EF4-FFF2-40B4-BE49-F238E27FC236}">
                  <a16:creationId xmlns:a16="http://schemas.microsoft.com/office/drawing/2014/main" id="{0B1BD0B8-2B23-4907-8BEA-0DB2014DBA7A}"/>
                </a:ext>
              </a:extLst>
            </p:cNvPr>
            <p:cNvSpPr/>
            <p:nvPr/>
          </p:nvSpPr>
          <p:spPr>
            <a:xfrm rot="1230883" flipV="1">
              <a:off x="1851011" y="5671691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81" name="Star: 6 Points 480">
              <a:extLst>
                <a:ext uri="{FF2B5EF4-FFF2-40B4-BE49-F238E27FC236}">
                  <a16:creationId xmlns:a16="http://schemas.microsoft.com/office/drawing/2014/main" id="{0B503247-0D38-41B8-B7CF-53A625965AFF}"/>
                </a:ext>
              </a:extLst>
            </p:cNvPr>
            <p:cNvSpPr/>
            <p:nvPr/>
          </p:nvSpPr>
          <p:spPr>
            <a:xfrm rot="1230883" flipV="1">
              <a:off x="1941695" y="574099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83" name="Star: 6 Points 482">
              <a:extLst>
                <a:ext uri="{FF2B5EF4-FFF2-40B4-BE49-F238E27FC236}">
                  <a16:creationId xmlns:a16="http://schemas.microsoft.com/office/drawing/2014/main" id="{721C44CB-E0EF-4279-98AB-084FC7001426}"/>
                </a:ext>
              </a:extLst>
            </p:cNvPr>
            <p:cNvSpPr/>
            <p:nvPr/>
          </p:nvSpPr>
          <p:spPr>
            <a:xfrm rot="1230883" flipV="1">
              <a:off x="1803464" y="5935513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85" name="Star: 6 Points 484">
              <a:extLst>
                <a:ext uri="{FF2B5EF4-FFF2-40B4-BE49-F238E27FC236}">
                  <a16:creationId xmlns:a16="http://schemas.microsoft.com/office/drawing/2014/main" id="{005BFFE8-B501-4D9B-BEBC-70CADFD87A29}"/>
                </a:ext>
              </a:extLst>
            </p:cNvPr>
            <p:cNvSpPr/>
            <p:nvPr/>
          </p:nvSpPr>
          <p:spPr>
            <a:xfrm rot="1230883" flipV="1">
              <a:off x="2021533" y="558048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87" name="Star: 6 Points 486">
              <a:extLst>
                <a:ext uri="{FF2B5EF4-FFF2-40B4-BE49-F238E27FC236}">
                  <a16:creationId xmlns:a16="http://schemas.microsoft.com/office/drawing/2014/main" id="{E073E57E-FE18-4752-9E97-D44D0EAB7DAF}"/>
                </a:ext>
              </a:extLst>
            </p:cNvPr>
            <p:cNvSpPr/>
            <p:nvPr/>
          </p:nvSpPr>
          <p:spPr>
            <a:xfrm rot="1230883" flipV="1">
              <a:off x="1767061" y="557397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89" name="Star: 6 Points 488">
              <a:extLst>
                <a:ext uri="{FF2B5EF4-FFF2-40B4-BE49-F238E27FC236}">
                  <a16:creationId xmlns:a16="http://schemas.microsoft.com/office/drawing/2014/main" id="{21F06C2F-FD7A-4E45-9093-2D2CA9D7781E}"/>
                </a:ext>
              </a:extLst>
            </p:cNvPr>
            <p:cNvSpPr/>
            <p:nvPr/>
          </p:nvSpPr>
          <p:spPr>
            <a:xfrm rot="1230883" flipV="1">
              <a:off x="1807578" y="544413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91" name="Star: 6 Points 490">
              <a:extLst>
                <a:ext uri="{FF2B5EF4-FFF2-40B4-BE49-F238E27FC236}">
                  <a16:creationId xmlns:a16="http://schemas.microsoft.com/office/drawing/2014/main" id="{80507B0A-898F-4E7B-9073-7D57068DF9CD}"/>
                </a:ext>
              </a:extLst>
            </p:cNvPr>
            <p:cNvSpPr/>
            <p:nvPr/>
          </p:nvSpPr>
          <p:spPr>
            <a:xfrm rot="1230883" flipV="1">
              <a:off x="1803649" y="554811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93" name="Star: 6 Points 492">
              <a:extLst>
                <a:ext uri="{FF2B5EF4-FFF2-40B4-BE49-F238E27FC236}">
                  <a16:creationId xmlns:a16="http://schemas.microsoft.com/office/drawing/2014/main" id="{77DA9A1B-9DCF-4E19-B00E-1E267EBD4FBA}"/>
                </a:ext>
              </a:extLst>
            </p:cNvPr>
            <p:cNvSpPr/>
            <p:nvPr/>
          </p:nvSpPr>
          <p:spPr>
            <a:xfrm rot="1230883" flipV="1">
              <a:off x="1760031" y="570795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95" name="Star: 6 Points 494">
              <a:extLst>
                <a:ext uri="{FF2B5EF4-FFF2-40B4-BE49-F238E27FC236}">
                  <a16:creationId xmlns:a16="http://schemas.microsoft.com/office/drawing/2014/main" id="{C1E1BB3C-967E-4533-BA27-90BD12BEB10F}"/>
                </a:ext>
              </a:extLst>
            </p:cNvPr>
            <p:cNvSpPr/>
            <p:nvPr/>
          </p:nvSpPr>
          <p:spPr>
            <a:xfrm rot="1230883" flipV="1">
              <a:off x="1978101" y="535292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97" name="Star: 6 Points 496">
              <a:extLst>
                <a:ext uri="{FF2B5EF4-FFF2-40B4-BE49-F238E27FC236}">
                  <a16:creationId xmlns:a16="http://schemas.microsoft.com/office/drawing/2014/main" id="{6DA2737E-FA89-46C5-BF07-9EF696D763FE}"/>
                </a:ext>
              </a:extLst>
            </p:cNvPr>
            <p:cNvSpPr/>
            <p:nvPr/>
          </p:nvSpPr>
          <p:spPr>
            <a:xfrm rot="1230883" flipV="1">
              <a:off x="1657697" y="560608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499" name="Star: 6 Points 498">
              <a:extLst>
                <a:ext uri="{FF2B5EF4-FFF2-40B4-BE49-F238E27FC236}">
                  <a16:creationId xmlns:a16="http://schemas.microsoft.com/office/drawing/2014/main" id="{F382B529-BBA6-4734-B7B3-8A4C9DBC3958}"/>
                </a:ext>
              </a:extLst>
            </p:cNvPr>
            <p:cNvSpPr/>
            <p:nvPr/>
          </p:nvSpPr>
          <p:spPr>
            <a:xfrm rot="1230883" flipV="1">
              <a:off x="1703345" y="540142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01" name="Star: 6 Points 500">
              <a:extLst>
                <a:ext uri="{FF2B5EF4-FFF2-40B4-BE49-F238E27FC236}">
                  <a16:creationId xmlns:a16="http://schemas.microsoft.com/office/drawing/2014/main" id="{ADEDF33A-4AD7-4DCA-98F0-97C8C4256E18}"/>
                </a:ext>
              </a:extLst>
            </p:cNvPr>
            <p:cNvSpPr/>
            <p:nvPr/>
          </p:nvSpPr>
          <p:spPr>
            <a:xfrm rot="1230883" flipV="1">
              <a:off x="2023832" y="549803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03" name="Star: 6 Points 502">
              <a:extLst>
                <a:ext uri="{FF2B5EF4-FFF2-40B4-BE49-F238E27FC236}">
                  <a16:creationId xmlns:a16="http://schemas.microsoft.com/office/drawing/2014/main" id="{857628B6-94F2-4CD7-AA1F-D7688B1CE24C}"/>
                </a:ext>
              </a:extLst>
            </p:cNvPr>
            <p:cNvSpPr/>
            <p:nvPr/>
          </p:nvSpPr>
          <p:spPr>
            <a:xfrm rot="1230883" flipV="1">
              <a:off x="1650668" y="5740073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05" name="Star: 6 Points 504">
              <a:extLst>
                <a:ext uri="{FF2B5EF4-FFF2-40B4-BE49-F238E27FC236}">
                  <a16:creationId xmlns:a16="http://schemas.microsoft.com/office/drawing/2014/main" id="{86C1A934-78A9-44A2-8ED2-C197E62A07BA}"/>
                </a:ext>
              </a:extLst>
            </p:cNvPr>
            <p:cNvSpPr/>
            <p:nvPr/>
          </p:nvSpPr>
          <p:spPr>
            <a:xfrm rot="1230883" flipV="1">
              <a:off x="1868737" y="538504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07" name="Star: 6 Points 506">
              <a:extLst>
                <a:ext uri="{FF2B5EF4-FFF2-40B4-BE49-F238E27FC236}">
                  <a16:creationId xmlns:a16="http://schemas.microsoft.com/office/drawing/2014/main" id="{8D6ADF23-6D50-4094-8354-6ECFC115B377}"/>
                </a:ext>
              </a:extLst>
            </p:cNvPr>
            <p:cNvSpPr/>
            <p:nvPr/>
          </p:nvSpPr>
          <p:spPr>
            <a:xfrm rot="1230883" flipV="1">
              <a:off x="1757692" y="5338711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09" name="Star: 6 Points 508">
              <a:extLst>
                <a:ext uri="{FF2B5EF4-FFF2-40B4-BE49-F238E27FC236}">
                  <a16:creationId xmlns:a16="http://schemas.microsoft.com/office/drawing/2014/main" id="{A9D1889B-B696-428D-96D2-FF74763BD174}"/>
                </a:ext>
              </a:extLst>
            </p:cNvPr>
            <p:cNvSpPr/>
            <p:nvPr/>
          </p:nvSpPr>
          <p:spPr>
            <a:xfrm rot="1230883" flipV="1">
              <a:off x="1798209" y="5208873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11" name="Star: 6 Points 510">
              <a:extLst>
                <a:ext uri="{FF2B5EF4-FFF2-40B4-BE49-F238E27FC236}">
                  <a16:creationId xmlns:a16="http://schemas.microsoft.com/office/drawing/2014/main" id="{32D39C21-BBB9-44F8-8B7F-D1AB7FF19C42}"/>
                </a:ext>
              </a:extLst>
            </p:cNvPr>
            <p:cNvSpPr/>
            <p:nvPr/>
          </p:nvSpPr>
          <p:spPr>
            <a:xfrm rot="1230883" flipV="1">
              <a:off x="1888893" y="527817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13" name="Star: 6 Points 512">
              <a:extLst>
                <a:ext uri="{FF2B5EF4-FFF2-40B4-BE49-F238E27FC236}">
                  <a16:creationId xmlns:a16="http://schemas.microsoft.com/office/drawing/2014/main" id="{3FA63645-2A07-409C-AD81-6B415759A139}"/>
                </a:ext>
              </a:extLst>
            </p:cNvPr>
            <p:cNvSpPr/>
            <p:nvPr/>
          </p:nvSpPr>
          <p:spPr>
            <a:xfrm rot="1230883" flipV="1">
              <a:off x="1750664" y="547269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15" name="Star: 6 Points 514">
              <a:extLst>
                <a:ext uri="{FF2B5EF4-FFF2-40B4-BE49-F238E27FC236}">
                  <a16:creationId xmlns:a16="http://schemas.microsoft.com/office/drawing/2014/main" id="{F4CE777B-8F1E-405E-88E5-FF42B1A307C0}"/>
                </a:ext>
              </a:extLst>
            </p:cNvPr>
            <p:cNvSpPr/>
            <p:nvPr/>
          </p:nvSpPr>
          <p:spPr>
            <a:xfrm rot="1230883" flipV="1">
              <a:off x="1968732" y="511766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17" name="Star: 6 Points 516">
              <a:extLst>
                <a:ext uri="{FF2B5EF4-FFF2-40B4-BE49-F238E27FC236}">
                  <a16:creationId xmlns:a16="http://schemas.microsoft.com/office/drawing/2014/main" id="{9EF83660-0BF5-4734-917C-2EA229F535CD}"/>
                </a:ext>
              </a:extLst>
            </p:cNvPr>
            <p:cNvSpPr/>
            <p:nvPr/>
          </p:nvSpPr>
          <p:spPr>
            <a:xfrm rot="1230883" flipV="1">
              <a:off x="1592938" y="5321520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19" name="Star: 6 Points 518">
              <a:extLst>
                <a:ext uri="{FF2B5EF4-FFF2-40B4-BE49-F238E27FC236}">
                  <a16:creationId xmlns:a16="http://schemas.microsoft.com/office/drawing/2014/main" id="{FD25602E-3EF4-4E1D-8A3F-9CF25333E45B}"/>
                </a:ext>
              </a:extLst>
            </p:cNvPr>
            <p:cNvSpPr/>
            <p:nvPr/>
          </p:nvSpPr>
          <p:spPr>
            <a:xfrm rot="1230883" flipV="1">
              <a:off x="1633455" y="519168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21" name="Star: 6 Points 520">
              <a:extLst>
                <a:ext uri="{FF2B5EF4-FFF2-40B4-BE49-F238E27FC236}">
                  <a16:creationId xmlns:a16="http://schemas.microsoft.com/office/drawing/2014/main" id="{D68EDBE1-3027-4493-B219-ADAE57C2906B}"/>
                </a:ext>
              </a:extLst>
            </p:cNvPr>
            <p:cNvSpPr/>
            <p:nvPr/>
          </p:nvSpPr>
          <p:spPr>
            <a:xfrm rot="1230883" flipV="1">
              <a:off x="1724138" y="526098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23" name="Star: 6 Points 522">
              <a:extLst>
                <a:ext uri="{FF2B5EF4-FFF2-40B4-BE49-F238E27FC236}">
                  <a16:creationId xmlns:a16="http://schemas.microsoft.com/office/drawing/2014/main" id="{BC066E3F-C66B-4CB4-BE68-2FED3905B81E}"/>
                </a:ext>
              </a:extLst>
            </p:cNvPr>
            <p:cNvSpPr/>
            <p:nvPr/>
          </p:nvSpPr>
          <p:spPr>
            <a:xfrm rot="1230883" flipV="1">
              <a:off x="1585909" y="5455504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25" name="Star: 6 Points 524">
              <a:extLst>
                <a:ext uri="{FF2B5EF4-FFF2-40B4-BE49-F238E27FC236}">
                  <a16:creationId xmlns:a16="http://schemas.microsoft.com/office/drawing/2014/main" id="{EAE3FCB8-F63D-444C-A3DB-81171DD62EE2}"/>
                </a:ext>
              </a:extLst>
            </p:cNvPr>
            <p:cNvSpPr/>
            <p:nvPr/>
          </p:nvSpPr>
          <p:spPr>
            <a:xfrm rot="1230883" flipV="1">
              <a:off x="1803978" y="5100473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27" name="Star: 6 Points 526">
              <a:extLst>
                <a:ext uri="{FF2B5EF4-FFF2-40B4-BE49-F238E27FC236}">
                  <a16:creationId xmlns:a16="http://schemas.microsoft.com/office/drawing/2014/main" id="{9E0C4922-F382-436C-9B00-36248BAE23F1}"/>
                </a:ext>
              </a:extLst>
            </p:cNvPr>
            <p:cNvSpPr/>
            <p:nvPr/>
          </p:nvSpPr>
          <p:spPr>
            <a:xfrm rot="1230883" flipV="1">
              <a:off x="1469658" y="520106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29" name="Star: 6 Points 528">
              <a:extLst>
                <a:ext uri="{FF2B5EF4-FFF2-40B4-BE49-F238E27FC236}">
                  <a16:creationId xmlns:a16="http://schemas.microsoft.com/office/drawing/2014/main" id="{6B5F2B6D-E52E-46B7-BA8E-EE03BBC03384}"/>
                </a:ext>
              </a:extLst>
            </p:cNvPr>
            <p:cNvSpPr/>
            <p:nvPr/>
          </p:nvSpPr>
          <p:spPr>
            <a:xfrm rot="1230883" flipV="1">
              <a:off x="1510175" y="507122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31" name="Star: 6 Points 530">
              <a:extLst>
                <a:ext uri="{FF2B5EF4-FFF2-40B4-BE49-F238E27FC236}">
                  <a16:creationId xmlns:a16="http://schemas.microsoft.com/office/drawing/2014/main" id="{92D5AF2B-1E5B-457E-A41F-E36D73AB9671}"/>
                </a:ext>
              </a:extLst>
            </p:cNvPr>
            <p:cNvSpPr/>
            <p:nvPr/>
          </p:nvSpPr>
          <p:spPr>
            <a:xfrm rot="1230883" flipV="1">
              <a:off x="1600858" y="514053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33" name="Star: 6 Points 532">
              <a:extLst>
                <a:ext uri="{FF2B5EF4-FFF2-40B4-BE49-F238E27FC236}">
                  <a16:creationId xmlns:a16="http://schemas.microsoft.com/office/drawing/2014/main" id="{DAAF6685-DF93-413B-B6DA-8ACAABE95168}"/>
                </a:ext>
              </a:extLst>
            </p:cNvPr>
            <p:cNvSpPr/>
            <p:nvPr/>
          </p:nvSpPr>
          <p:spPr>
            <a:xfrm rot="1230883" flipV="1">
              <a:off x="1462629" y="533504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35" name="Star: 6 Points 534">
              <a:extLst>
                <a:ext uri="{FF2B5EF4-FFF2-40B4-BE49-F238E27FC236}">
                  <a16:creationId xmlns:a16="http://schemas.microsoft.com/office/drawing/2014/main" id="{CCF5BF49-F8D2-4361-A173-87A8E6904AD9}"/>
                </a:ext>
              </a:extLst>
            </p:cNvPr>
            <p:cNvSpPr/>
            <p:nvPr/>
          </p:nvSpPr>
          <p:spPr>
            <a:xfrm rot="1230883" flipV="1">
              <a:off x="1680698" y="498001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37" name="Star: 6 Points 536">
              <a:extLst>
                <a:ext uri="{FF2B5EF4-FFF2-40B4-BE49-F238E27FC236}">
                  <a16:creationId xmlns:a16="http://schemas.microsoft.com/office/drawing/2014/main" id="{FCB7BB0B-44D5-4FD1-9B4B-B85F2C65B069}"/>
                </a:ext>
              </a:extLst>
            </p:cNvPr>
            <p:cNvSpPr/>
            <p:nvPr/>
          </p:nvSpPr>
          <p:spPr>
            <a:xfrm rot="1230883" flipV="1">
              <a:off x="1316022" y="5065803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39" name="Star: 6 Points 538">
              <a:extLst>
                <a:ext uri="{FF2B5EF4-FFF2-40B4-BE49-F238E27FC236}">
                  <a16:creationId xmlns:a16="http://schemas.microsoft.com/office/drawing/2014/main" id="{D72AD1FC-81C9-47E5-9839-04AA5A90A815}"/>
                </a:ext>
              </a:extLst>
            </p:cNvPr>
            <p:cNvSpPr/>
            <p:nvPr/>
          </p:nvSpPr>
          <p:spPr>
            <a:xfrm rot="1230883" flipV="1">
              <a:off x="1356538" y="493596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41" name="Star: 6 Points 540">
              <a:extLst>
                <a:ext uri="{FF2B5EF4-FFF2-40B4-BE49-F238E27FC236}">
                  <a16:creationId xmlns:a16="http://schemas.microsoft.com/office/drawing/2014/main" id="{ECB48708-3643-4FBF-AC61-F362957FA69B}"/>
                </a:ext>
              </a:extLst>
            </p:cNvPr>
            <p:cNvSpPr/>
            <p:nvPr/>
          </p:nvSpPr>
          <p:spPr>
            <a:xfrm rot="1230883" flipV="1">
              <a:off x="1447222" y="500526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43" name="Star: 6 Points 542">
              <a:extLst>
                <a:ext uri="{FF2B5EF4-FFF2-40B4-BE49-F238E27FC236}">
                  <a16:creationId xmlns:a16="http://schemas.microsoft.com/office/drawing/2014/main" id="{8DD88089-27B2-4445-AA5C-4BB65BC4FA9F}"/>
                </a:ext>
              </a:extLst>
            </p:cNvPr>
            <p:cNvSpPr/>
            <p:nvPr/>
          </p:nvSpPr>
          <p:spPr>
            <a:xfrm rot="1230883" flipV="1">
              <a:off x="1308993" y="519978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45" name="Star: 6 Points 544">
              <a:extLst>
                <a:ext uri="{FF2B5EF4-FFF2-40B4-BE49-F238E27FC236}">
                  <a16:creationId xmlns:a16="http://schemas.microsoft.com/office/drawing/2014/main" id="{632ADA7B-C3CD-4B51-B79B-CD1EDC0411CD}"/>
                </a:ext>
              </a:extLst>
            </p:cNvPr>
            <p:cNvSpPr/>
            <p:nvPr/>
          </p:nvSpPr>
          <p:spPr>
            <a:xfrm rot="1230883" flipV="1">
              <a:off x="1527062" y="4844756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47" name="Star: 6 Points 546">
              <a:extLst>
                <a:ext uri="{FF2B5EF4-FFF2-40B4-BE49-F238E27FC236}">
                  <a16:creationId xmlns:a16="http://schemas.microsoft.com/office/drawing/2014/main" id="{BEC1B865-27F1-40DA-ADFF-1F434BDC497E}"/>
                </a:ext>
              </a:extLst>
            </p:cNvPr>
            <p:cNvSpPr/>
            <p:nvPr/>
          </p:nvSpPr>
          <p:spPr>
            <a:xfrm rot="1230883" flipV="1">
              <a:off x="1249384" y="5086105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49" name="Star: 6 Points 548">
              <a:extLst>
                <a:ext uri="{FF2B5EF4-FFF2-40B4-BE49-F238E27FC236}">
                  <a16:creationId xmlns:a16="http://schemas.microsoft.com/office/drawing/2014/main" id="{8CC800B1-F1FB-4525-B40D-1EE34BF31C1E}"/>
                </a:ext>
              </a:extLst>
            </p:cNvPr>
            <p:cNvSpPr/>
            <p:nvPr/>
          </p:nvSpPr>
          <p:spPr>
            <a:xfrm rot="1230883" flipV="1">
              <a:off x="1289901" y="4956267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51" name="Star: 6 Points 550">
              <a:extLst>
                <a:ext uri="{FF2B5EF4-FFF2-40B4-BE49-F238E27FC236}">
                  <a16:creationId xmlns:a16="http://schemas.microsoft.com/office/drawing/2014/main" id="{30ACB18D-B435-48A6-8F11-6BCB59C44FE4}"/>
                </a:ext>
              </a:extLst>
            </p:cNvPr>
            <p:cNvSpPr/>
            <p:nvPr/>
          </p:nvSpPr>
          <p:spPr>
            <a:xfrm rot="1230883" flipV="1">
              <a:off x="1380586" y="5025572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53" name="Star: 6 Points 552">
              <a:extLst>
                <a:ext uri="{FF2B5EF4-FFF2-40B4-BE49-F238E27FC236}">
                  <a16:creationId xmlns:a16="http://schemas.microsoft.com/office/drawing/2014/main" id="{11F28D45-2C0E-4222-A00F-96BA9BA040C7}"/>
                </a:ext>
              </a:extLst>
            </p:cNvPr>
            <p:cNvSpPr/>
            <p:nvPr/>
          </p:nvSpPr>
          <p:spPr>
            <a:xfrm rot="1230883" flipV="1">
              <a:off x="1242355" y="5220089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555" name="Star: 6 Points 554">
              <a:extLst>
                <a:ext uri="{FF2B5EF4-FFF2-40B4-BE49-F238E27FC236}">
                  <a16:creationId xmlns:a16="http://schemas.microsoft.com/office/drawing/2014/main" id="{FC6B35CD-5112-4761-81DA-DDCAC998DE4B}"/>
                </a:ext>
              </a:extLst>
            </p:cNvPr>
            <p:cNvSpPr/>
            <p:nvPr/>
          </p:nvSpPr>
          <p:spPr>
            <a:xfrm rot="1230883" flipV="1">
              <a:off x="1460424" y="4865058"/>
              <a:ext cx="45719" cy="45719"/>
            </a:xfrm>
            <a:prstGeom prst="star6">
              <a:avLst>
                <a:gd name="adj" fmla="val 3628"/>
                <a:gd name="hf" fmla="val 115470"/>
              </a:avLst>
            </a:prstGeom>
            <a:gradFill flip="none" rotWithShape="1">
              <a:gsLst>
                <a:gs pos="0">
                  <a:srgbClr val="F3BD33">
                    <a:shade val="30000"/>
                    <a:satMod val="115000"/>
                  </a:srgbClr>
                </a:gs>
                <a:gs pos="50000">
                  <a:srgbClr val="F3BD33">
                    <a:shade val="67500"/>
                    <a:satMod val="115000"/>
                  </a:srgbClr>
                </a:gs>
                <a:gs pos="100000">
                  <a:srgbClr val="F3BD33">
                    <a:shade val="100000"/>
                    <a:satMod val="115000"/>
                  </a:srgb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</p:grpSp>
    </p:spTree>
    <p:extLst>
      <p:ext uri="{BB962C8B-B14F-4D97-AF65-F5344CB8AC3E}">
        <p14:creationId xmlns:p14="http://schemas.microsoft.com/office/powerpoint/2010/main" val="3803562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rrow: Pentagon 2">
            <a:extLst>
              <a:ext uri="{FF2B5EF4-FFF2-40B4-BE49-F238E27FC236}">
                <a16:creationId xmlns:a16="http://schemas.microsoft.com/office/drawing/2014/main" id="{0186408C-83F7-4C11-812B-8F1F751F93F9}"/>
              </a:ext>
            </a:extLst>
          </p:cNvPr>
          <p:cNvSpPr/>
          <p:nvPr/>
        </p:nvSpPr>
        <p:spPr>
          <a:xfrm rot="16200000">
            <a:off x="2725984" y="2291871"/>
            <a:ext cx="6734175" cy="2171700"/>
          </a:xfrm>
          <a:prstGeom prst="homePlate">
            <a:avLst>
              <a:gd name="adj" fmla="val 51002"/>
            </a:avLst>
          </a:prstGeom>
          <a:solidFill>
            <a:srgbClr val="FFFC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L" sz="1801" dirty="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5A3D1E63-710C-4500-9514-D3E91155A755}"/>
              </a:ext>
            </a:extLst>
          </p:cNvPr>
          <p:cNvSpPr txBox="1"/>
          <p:nvPr/>
        </p:nvSpPr>
        <p:spPr>
          <a:xfrm>
            <a:off x="5109203" y="927057"/>
            <a:ext cx="1967736" cy="5663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269" name="Table 6">
            <a:extLst>
              <a:ext uri="{FF2B5EF4-FFF2-40B4-BE49-F238E27FC236}">
                <a16:creationId xmlns:a16="http://schemas.microsoft.com/office/drawing/2014/main" id="{2F9C9D1C-AF41-4916-BD7C-D105F3DF5D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718302"/>
              </p:ext>
            </p:extLst>
          </p:nvPr>
        </p:nvGraphicFramePr>
        <p:xfrm>
          <a:off x="5109202" y="2070006"/>
          <a:ext cx="1967735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1105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  <p:sp>
        <p:nvSpPr>
          <p:cNvPr id="271" name="Oval 270">
            <a:extLst>
              <a:ext uri="{FF2B5EF4-FFF2-40B4-BE49-F238E27FC236}">
                <a16:creationId xmlns:a16="http://schemas.microsoft.com/office/drawing/2014/main" id="{C4281D18-6A2A-429A-81F6-D7B555BA4BAE}"/>
              </a:ext>
            </a:extLst>
          </p:cNvPr>
          <p:cNvSpPr/>
          <p:nvPr/>
        </p:nvSpPr>
        <p:spPr>
          <a:xfrm>
            <a:off x="5962599" y="786927"/>
            <a:ext cx="251436" cy="244630"/>
          </a:xfrm>
          <a:prstGeom prst="ellipse">
            <a:avLst/>
          </a:prstGeom>
          <a:solidFill>
            <a:srgbClr val="FFFCF5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L" sz="1801"/>
          </a:p>
        </p:txBody>
      </p:sp>
    </p:spTree>
    <p:extLst>
      <p:ext uri="{BB962C8B-B14F-4D97-AF65-F5344CB8AC3E}">
        <p14:creationId xmlns:p14="http://schemas.microsoft.com/office/powerpoint/2010/main" val="67861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48FAF5F-94C0-43A7-A1EE-64CEAC6F792F}"/>
              </a:ext>
            </a:extLst>
          </p:cNvPr>
          <p:cNvGrpSpPr/>
          <p:nvPr/>
        </p:nvGrpSpPr>
        <p:grpSpPr>
          <a:xfrm>
            <a:off x="4957291" y="0"/>
            <a:ext cx="2277417" cy="6734174"/>
            <a:chOff x="4235599" y="4"/>
            <a:chExt cx="2277417" cy="6734174"/>
          </a:xfrm>
        </p:grpSpPr>
        <p:pic>
          <p:nvPicPr>
            <p:cNvPr id="3" name="Picture 2" descr="Steampunk, Gears, Pipes, Brass, Door, Time, Travel">
              <a:extLst>
                <a:ext uri="{FF2B5EF4-FFF2-40B4-BE49-F238E27FC236}">
                  <a16:creationId xmlns:a16="http://schemas.microsoft.com/office/drawing/2014/main" id="{099A2578-7247-43B7-89A7-334C7037F5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004" t="1618" r="34763"/>
            <a:stretch>
              <a:fillRect/>
            </a:stretch>
          </p:blipFill>
          <p:spPr bwMode="auto">
            <a:xfrm>
              <a:off x="4279035" y="4"/>
              <a:ext cx="2171700" cy="6734174"/>
            </a:xfrm>
            <a:custGeom>
              <a:avLst/>
              <a:gdLst>
                <a:gd name="connsiteX0" fmla="*/ 1085850 w 2171700"/>
                <a:gd name="connsiteY0" fmla="*/ 0 h 6734174"/>
                <a:gd name="connsiteX1" fmla="*/ 2171700 w 2171700"/>
                <a:gd name="connsiteY1" fmla="*/ 1107610 h 6734174"/>
                <a:gd name="connsiteX2" fmla="*/ 2171700 w 2171700"/>
                <a:gd name="connsiteY2" fmla="*/ 6734174 h 6734174"/>
                <a:gd name="connsiteX3" fmla="*/ 0 w 2171700"/>
                <a:gd name="connsiteY3" fmla="*/ 6734174 h 6734174"/>
                <a:gd name="connsiteX4" fmla="*/ 0 w 2171700"/>
                <a:gd name="connsiteY4" fmla="*/ 1107610 h 673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700" h="6734174">
                  <a:moveTo>
                    <a:pt x="1085850" y="0"/>
                  </a:moveTo>
                  <a:lnTo>
                    <a:pt x="2171700" y="1107610"/>
                  </a:lnTo>
                  <a:lnTo>
                    <a:pt x="2171700" y="6734174"/>
                  </a:lnTo>
                  <a:lnTo>
                    <a:pt x="0" y="6734174"/>
                  </a:lnTo>
                  <a:lnTo>
                    <a:pt x="0" y="1107610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Arrow: Pentagon 3">
              <a:extLst>
                <a:ext uri="{FF2B5EF4-FFF2-40B4-BE49-F238E27FC236}">
                  <a16:creationId xmlns:a16="http://schemas.microsoft.com/office/drawing/2014/main" id="{ADA88F77-AE2C-4B09-A84D-212AF1E9C509}"/>
                </a:ext>
              </a:extLst>
            </p:cNvPr>
            <p:cNvSpPr/>
            <p:nvPr/>
          </p:nvSpPr>
          <p:spPr>
            <a:xfrm rot="16200000">
              <a:off x="2356472" y="2664898"/>
              <a:ext cx="6035675" cy="1774196"/>
            </a:xfrm>
            <a:prstGeom prst="homePlate">
              <a:avLst>
                <a:gd name="adj" fmla="val 51002"/>
              </a:avLst>
            </a:prstGeom>
            <a:solidFill>
              <a:srgbClr val="E3E3D5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EB9B10C-114C-4264-A683-DF9352430DFD}"/>
                </a:ext>
              </a:extLst>
            </p:cNvPr>
            <p:cNvSpPr txBox="1"/>
            <p:nvPr/>
          </p:nvSpPr>
          <p:spPr>
            <a:xfrm>
              <a:off x="4235599" y="1917079"/>
              <a:ext cx="2277417" cy="2800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accent3">
                      <a:lumMod val="50000"/>
                    </a:schemeClr>
                  </a:solidFill>
                  <a:latin typeface="Aldhabi" panose="01000000000000000000" pitchFamily="2" charset="-78"/>
                  <a:cs typeface="Aldhabi" panose="01000000000000000000" pitchFamily="2" charset="-78"/>
                </a:rPr>
                <a:t>The Past is</a:t>
              </a:r>
            </a:p>
            <a:p>
              <a:pPr algn="ctr"/>
              <a:r>
                <a:rPr lang="en-US" sz="4800" dirty="0">
                  <a:solidFill>
                    <a:schemeClr val="accent3">
                      <a:lumMod val="50000"/>
                    </a:schemeClr>
                  </a:solidFill>
                  <a:latin typeface="Aldhabi" panose="01000000000000000000" pitchFamily="2" charset="-78"/>
                  <a:cs typeface="Aldhabi" panose="01000000000000000000" pitchFamily="2" charset="-78"/>
                </a:rPr>
                <a:t>Full of</a:t>
              </a:r>
              <a:r>
                <a:rPr lang="en-US" sz="4800" dirty="0">
                  <a:solidFill>
                    <a:srgbClr val="3C5B4C"/>
                  </a:solidFill>
                  <a:latin typeface="Aldhabi" panose="01000000000000000000" pitchFamily="2" charset="-78"/>
                  <a:cs typeface="Aldhabi" panose="01000000000000000000" pitchFamily="2" charset="-78"/>
                </a:rPr>
                <a:t> </a:t>
              </a:r>
              <a:r>
                <a:rPr lang="en-US" sz="4000" dirty="0">
                  <a:gradFill flip="none" rotWithShape="1">
                    <a:gsLst>
                      <a:gs pos="0">
                        <a:srgbClr val="F3BD33">
                          <a:shade val="30000"/>
                          <a:satMod val="115000"/>
                        </a:srgbClr>
                      </a:gs>
                      <a:gs pos="50000">
                        <a:srgbClr val="F3BD33">
                          <a:shade val="67500"/>
                          <a:satMod val="115000"/>
                        </a:srgbClr>
                      </a:gs>
                      <a:gs pos="100000">
                        <a:srgbClr val="F3BD33">
                          <a:shade val="100000"/>
                          <a:satMod val="115000"/>
                        </a:srgbClr>
                      </a:gs>
                    </a:gsLst>
                    <a:path path="circle">
                      <a:fillToRect l="50000" t="50000" r="50000" b="50000"/>
                    </a:path>
                    <a:tileRect/>
                  </a:gradFill>
                  <a:effectLst>
                    <a:innerShdw blurRad="114300">
                      <a:prstClr val="black"/>
                    </a:innerShdw>
                  </a:effectLst>
                  <a:latin typeface="Aldhabi" panose="01000000000000000000" pitchFamily="2" charset="-78"/>
                  <a:cs typeface="Aldhabi" panose="01000000000000000000" pitchFamily="2" charset="-78"/>
                </a:rPr>
                <a:t>Whimsical</a:t>
              </a:r>
            </a:p>
            <a:p>
              <a:pPr algn="ctr"/>
              <a:r>
                <a:rPr lang="en-US" sz="4000" dirty="0">
                  <a:solidFill>
                    <a:schemeClr val="accent3">
                      <a:lumMod val="50000"/>
                    </a:schemeClr>
                  </a:solidFill>
                  <a:effectLst>
                    <a:innerShdw blurRad="114300">
                      <a:prstClr val="black"/>
                    </a:innerShdw>
                  </a:effectLst>
                  <a:latin typeface="Aldhabi" panose="01000000000000000000" pitchFamily="2" charset="-78"/>
                  <a:cs typeface="Aldhabi" panose="01000000000000000000" pitchFamily="2" charset="-78"/>
                </a:rPr>
                <a:t>Happenings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FA3F0ED-FA53-4ED0-9234-FDE1CE4CFC94}"/>
                </a:ext>
              </a:extLst>
            </p:cNvPr>
            <p:cNvSpPr/>
            <p:nvPr/>
          </p:nvSpPr>
          <p:spPr>
            <a:xfrm>
              <a:off x="5243174" y="799627"/>
              <a:ext cx="261938" cy="274265"/>
            </a:xfrm>
            <a:prstGeom prst="ellipse">
              <a:avLst/>
            </a:prstGeom>
            <a:solidFill>
              <a:srgbClr val="FFFCF5"/>
            </a:solidFill>
            <a:ln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L" sz="1801"/>
            </a:p>
          </p:txBody>
        </p:sp>
      </p:grpSp>
    </p:spTree>
    <p:extLst>
      <p:ext uri="{BB962C8B-B14F-4D97-AF65-F5344CB8AC3E}">
        <p14:creationId xmlns:p14="http://schemas.microsoft.com/office/powerpoint/2010/main" val="1510820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rrow: Pentagon 2">
            <a:extLst>
              <a:ext uri="{FF2B5EF4-FFF2-40B4-BE49-F238E27FC236}">
                <a16:creationId xmlns:a16="http://schemas.microsoft.com/office/drawing/2014/main" id="{0186408C-83F7-4C11-812B-8F1F751F93F9}"/>
              </a:ext>
            </a:extLst>
          </p:cNvPr>
          <p:cNvSpPr/>
          <p:nvPr/>
        </p:nvSpPr>
        <p:spPr>
          <a:xfrm rot="16200000">
            <a:off x="2725984" y="2281238"/>
            <a:ext cx="6734175" cy="2171700"/>
          </a:xfrm>
          <a:prstGeom prst="homePlate">
            <a:avLst>
              <a:gd name="adj" fmla="val 51002"/>
            </a:avLst>
          </a:prstGeom>
          <a:solidFill>
            <a:srgbClr val="FFFC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L" sz="1801" dirty="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5A3D1E63-710C-4500-9514-D3E91155A755}"/>
              </a:ext>
            </a:extLst>
          </p:cNvPr>
          <p:cNvSpPr txBox="1"/>
          <p:nvPr/>
        </p:nvSpPr>
        <p:spPr>
          <a:xfrm>
            <a:off x="5109203" y="916424"/>
            <a:ext cx="1967736" cy="5663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Reading Calendar</a:t>
            </a: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pPr algn="ctr"/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endParaRPr lang="en-US" dirty="0">
              <a:solidFill>
                <a:schemeClr val="bg2">
                  <a:lumMod val="25000"/>
                </a:schemeClr>
              </a:solidFill>
              <a:latin typeface="Modern Love" panose="04090805081005020601" pitchFamily="82" charset="0"/>
            </a:endParaRPr>
          </a:p>
          <a:p>
            <a:r>
              <a:rPr lang="en-US" sz="2800" dirty="0">
                <a:solidFill>
                  <a:schemeClr val="bg2">
                    <a:lumMod val="2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Notes: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Modern Love" panose="04090805081005020601" pitchFamily="82" charset="0"/>
              </a:rPr>
              <a:t>-------------</a:t>
            </a:r>
          </a:p>
        </p:txBody>
      </p:sp>
      <p:graphicFrame>
        <p:nvGraphicFramePr>
          <p:cNvPr id="269" name="Table 6">
            <a:extLst>
              <a:ext uri="{FF2B5EF4-FFF2-40B4-BE49-F238E27FC236}">
                <a16:creationId xmlns:a16="http://schemas.microsoft.com/office/drawing/2014/main" id="{2F9C9D1C-AF41-4916-BD7C-D105F3DF5DCB}"/>
              </a:ext>
            </a:extLst>
          </p:cNvPr>
          <p:cNvGraphicFramePr>
            <a:graphicFrameLocks noGrp="1"/>
          </p:cNvGraphicFramePr>
          <p:nvPr/>
        </p:nvGraphicFramePr>
        <p:xfrm>
          <a:off x="5109202" y="2059373"/>
          <a:ext cx="1967735" cy="26021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1105">
                  <a:extLst>
                    <a:ext uri="{9D8B030D-6E8A-4147-A177-3AD203B41FA5}">
                      <a16:colId xmlns:a16="http://schemas.microsoft.com/office/drawing/2014/main" val="3036726979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38571479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4155326876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63919977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2275225160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672388753"/>
                    </a:ext>
                  </a:extLst>
                </a:gridCol>
                <a:gridCol w="281105">
                  <a:extLst>
                    <a:ext uri="{9D8B030D-6E8A-4147-A177-3AD203B41FA5}">
                      <a16:colId xmlns:a16="http://schemas.microsoft.com/office/drawing/2014/main" val="1781352753"/>
                    </a:ext>
                  </a:extLst>
                </a:gridCol>
              </a:tblGrid>
              <a:tr h="375488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ldhabi" panose="01000000000000000000" pitchFamily="2" charset="-78"/>
                          <a:cs typeface="Aldhabi" panose="01000000000000000000" pitchFamily="2" charset="-78"/>
                        </a:rPr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86008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71535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31975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0349"/>
                  </a:ext>
                </a:extLst>
              </a:tr>
              <a:tr h="521007"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ldhabi" panose="01000000000000000000" pitchFamily="2" charset="-78"/>
                        <a:cs typeface="Aldhabi" panose="010000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946784"/>
                  </a:ext>
                </a:extLst>
              </a:tr>
            </a:tbl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0F4CC87C-DCAD-4EC8-885B-28964B2970DC}"/>
              </a:ext>
            </a:extLst>
          </p:cNvPr>
          <p:cNvSpPr/>
          <p:nvPr/>
        </p:nvSpPr>
        <p:spPr>
          <a:xfrm>
            <a:off x="5964866" y="799623"/>
            <a:ext cx="261938" cy="274265"/>
          </a:xfrm>
          <a:prstGeom prst="ellipse">
            <a:avLst/>
          </a:prstGeom>
          <a:solidFill>
            <a:srgbClr val="FFFCF5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L" sz="1801"/>
          </a:p>
        </p:txBody>
      </p:sp>
    </p:spTree>
    <p:extLst>
      <p:ext uri="{BB962C8B-B14F-4D97-AF65-F5344CB8AC3E}">
        <p14:creationId xmlns:p14="http://schemas.microsoft.com/office/powerpoint/2010/main" val="2940432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78242809-B7FF-479A-9FF0-40D447137861}"/>
              </a:ext>
            </a:extLst>
          </p:cNvPr>
          <p:cNvGrpSpPr/>
          <p:nvPr/>
        </p:nvGrpSpPr>
        <p:grpSpPr>
          <a:xfrm>
            <a:off x="4997768" y="10633"/>
            <a:ext cx="2196464" cy="6836735"/>
            <a:chOff x="1221205" y="2"/>
            <a:chExt cx="2196464" cy="681579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B946A0E-0E59-4828-8AF7-BB48AF7A7D11}"/>
                </a:ext>
              </a:extLst>
            </p:cNvPr>
            <p:cNvSpPr/>
            <p:nvPr/>
          </p:nvSpPr>
          <p:spPr>
            <a:xfrm>
              <a:off x="1221205" y="2"/>
              <a:ext cx="2188210" cy="6734174"/>
            </a:xfrm>
            <a:prstGeom prst="rect">
              <a:avLst/>
            </a:prstGeom>
            <a:solidFill>
              <a:srgbClr val="FBFBF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8F79971-6F0C-4319-BBBD-4CB512C4EE3C}"/>
                </a:ext>
              </a:extLst>
            </p:cNvPr>
            <p:cNvSpPr/>
            <p:nvPr/>
          </p:nvSpPr>
          <p:spPr>
            <a:xfrm>
              <a:off x="1227081" y="4225047"/>
              <a:ext cx="2171701" cy="2590750"/>
            </a:xfrm>
            <a:prstGeom prst="rect">
              <a:avLst/>
            </a:prstGeom>
            <a:solidFill>
              <a:srgbClr val="E3E3D5"/>
            </a:solidFill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D924729-1671-4355-BA5A-8E55F1A4FAE5}"/>
                </a:ext>
              </a:extLst>
            </p:cNvPr>
            <p:cNvSpPr txBox="1"/>
            <p:nvPr/>
          </p:nvSpPr>
          <p:spPr>
            <a:xfrm>
              <a:off x="1229459" y="1488559"/>
              <a:ext cx="2188210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Freestyle Script" panose="030804020302050B0404" pitchFamily="66" charset="0"/>
                </a:rPr>
                <a:t>Between the pages of a book</a:t>
              </a:r>
            </a:p>
            <a:p>
              <a:pPr algn="ctr"/>
              <a:r>
                <a:rPr lang="en-US" sz="3200" dirty="0">
                  <a:latin typeface="Freestyle Script" panose="030804020302050B0404" pitchFamily="66" charset="0"/>
                </a:rPr>
                <a:t>is a</a:t>
              </a:r>
            </a:p>
            <a:p>
              <a:pPr algn="ctr"/>
              <a:r>
                <a:rPr lang="en-US" sz="3200" dirty="0">
                  <a:latin typeface="Freestyle Script" panose="030804020302050B0404" pitchFamily="66" charset="0"/>
                </a:rPr>
                <a:t>lovely place to be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C05A8DB-6A5E-4AD3-8138-60B80D647715}"/>
                </a:ext>
              </a:extLst>
            </p:cNvPr>
            <p:cNvSpPr/>
            <p:nvPr/>
          </p:nvSpPr>
          <p:spPr>
            <a:xfrm>
              <a:off x="1221206" y="2"/>
              <a:ext cx="2190588" cy="478466"/>
            </a:xfrm>
            <a:prstGeom prst="rect">
              <a:avLst/>
            </a:prstGeom>
            <a:solidFill>
              <a:srgbClr val="E3E3D5"/>
            </a:solidFill>
            <a:effectLst>
              <a:innerShdw blurRad="63500" dist="50800" dir="54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 sz="1801" dirty="0"/>
            </a:p>
          </p:txBody>
        </p:sp>
        <p:sp>
          <p:nvSpPr>
            <p:cNvPr id="28" name="Flowchart: Decision 27">
              <a:extLst>
                <a:ext uri="{FF2B5EF4-FFF2-40B4-BE49-F238E27FC236}">
                  <a16:creationId xmlns:a16="http://schemas.microsoft.com/office/drawing/2014/main" id="{32CCEA44-5CE4-4284-A972-742BD8172AC1}"/>
                </a:ext>
              </a:extLst>
            </p:cNvPr>
            <p:cNvSpPr/>
            <p:nvPr/>
          </p:nvSpPr>
          <p:spPr>
            <a:xfrm>
              <a:off x="2203669" y="3746275"/>
              <a:ext cx="252453" cy="262201"/>
            </a:xfrm>
            <a:prstGeom prst="flowChartDecisi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30" name="Flowchart: Decision 29">
              <a:extLst>
                <a:ext uri="{FF2B5EF4-FFF2-40B4-BE49-F238E27FC236}">
                  <a16:creationId xmlns:a16="http://schemas.microsoft.com/office/drawing/2014/main" id="{851A6FB5-9BA6-4E08-A307-F370986E8424}"/>
                </a:ext>
              </a:extLst>
            </p:cNvPr>
            <p:cNvSpPr/>
            <p:nvPr/>
          </p:nvSpPr>
          <p:spPr>
            <a:xfrm>
              <a:off x="2182997" y="852412"/>
              <a:ext cx="252453" cy="262201"/>
            </a:xfrm>
            <a:prstGeom prst="flowChartDecisi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</p:grpSp>
    </p:spTree>
    <p:extLst>
      <p:ext uri="{BB962C8B-B14F-4D97-AF65-F5344CB8AC3E}">
        <p14:creationId xmlns:p14="http://schemas.microsoft.com/office/powerpoint/2010/main" val="1867304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3D33"/>
      </a:accent1>
      <a:accent2>
        <a:srgbClr val="4B7A64"/>
      </a:accent2>
      <a:accent3>
        <a:srgbClr val="35524B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614</TotalTime>
  <Words>390</Words>
  <Application>Microsoft Office PowerPoint</Application>
  <PresentationFormat>Widescreen</PresentationFormat>
  <Paragraphs>392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8" baseType="lpstr">
      <vt:lpstr>Aldhabi</vt:lpstr>
      <vt:lpstr>Arial</vt:lpstr>
      <vt:lpstr>Blackadder ITC</vt:lpstr>
      <vt:lpstr>Bookman Old Style</vt:lpstr>
      <vt:lpstr>Brush Script MT</vt:lpstr>
      <vt:lpstr>Calibri</vt:lpstr>
      <vt:lpstr>Calibri Light</vt:lpstr>
      <vt:lpstr>Colonna MT</vt:lpstr>
      <vt:lpstr>Freestyle Script</vt:lpstr>
      <vt:lpstr>Gill Sans Nova Cond</vt:lpstr>
      <vt:lpstr>Kunstler Script</vt:lpstr>
      <vt:lpstr>Mistral</vt:lpstr>
      <vt:lpstr>Modern Love</vt:lpstr>
      <vt:lpstr>Modern Love Grunge</vt:lpstr>
      <vt:lpstr>Niagara Solid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musa</dc:creator>
  <cp:lastModifiedBy>lara musa</cp:lastModifiedBy>
  <cp:revision>70</cp:revision>
  <cp:lastPrinted>2020-09-09T13:42:20Z</cp:lastPrinted>
  <dcterms:created xsi:type="dcterms:W3CDTF">2020-09-08T04:53:58Z</dcterms:created>
  <dcterms:modified xsi:type="dcterms:W3CDTF">2020-09-09T15:18:46Z</dcterms:modified>
</cp:coreProperties>
</file>

<file path=docProps/thumbnail.jpeg>
</file>